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29.xml"/>
  <Override ContentType="application/vnd.openxmlformats-officedocument.presentationml.slideLayout+xml" PartName="/ppt/slideLayouts/slideLayout29.xml"/>
  <Override ContentType="application/vnd.openxmlformats-officedocument.presentationml.slideLayout+xml" PartName="/ppt/slideLayouts/slideLayout137.xml"/>
  <Override ContentType="application/vnd.openxmlformats-officedocument.presentationml.slideLayout+xml" PartName="/ppt/slideLayouts/slideLayout120.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153.xml"/>
  <Override ContentType="application/vnd.openxmlformats-officedocument.presentationml.slideLayout+xml" PartName="/ppt/slideLayouts/slideLayout61.xml"/>
  <Override ContentType="application/vnd.openxmlformats-officedocument.presentationml.slideLayout+xml" PartName="/ppt/slideLayouts/slideLayout145.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135.xml"/>
  <Override ContentType="application/vnd.openxmlformats-officedocument.presentationml.slideLayout+xml" PartName="/ppt/slideLayouts/slideLayout122.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47.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15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159.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150.xml"/>
  <Override ContentType="application/vnd.openxmlformats-officedocument.presentationml.slideLayout+xml" PartName="/ppt/slideLayouts/slideLayout40.xml"/>
  <Override ContentType="application/vnd.openxmlformats-officedocument.presentationml.slideLayout+xml" PartName="/ppt/slideLayouts/slideLayout133.xml"/>
  <Override ContentType="application/vnd.openxmlformats-officedocument.presentationml.slideLayout+xml" PartName="/ppt/slideLayouts/slideLayout17.xml"/>
  <Override ContentType="application/vnd.openxmlformats-officedocument.presentationml.slideLayout+xml" PartName="/ppt/slideLayouts/slideLayout140.xml"/>
  <Override ContentType="application/vnd.openxmlformats-officedocument.presentationml.slideLayout+xml" PartName="/ppt/slideLayouts/slideLayout34.xml"/>
  <Override ContentType="application/vnd.openxmlformats-officedocument.presentationml.slideLayout+xml" PartName="/ppt/slideLayouts/slideLayout149.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127.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57.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144.xml"/>
  <Override ContentType="application/vnd.openxmlformats-officedocument.presentationml.slideLayout+xml" PartName="/ppt/slideLayouts/slideLayout131.xml"/>
  <Override ContentType="application/vnd.openxmlformats-officedocument.presentationml.slideLayout+xml" PartName="/ppt/slideLayouts/slideLayout28.xml"/>
  <Override ContentType="application/vnd.openxmlformats-officedocument.presentationml.slideLayout+xml" PartName="/ppt/slideLayouts/slideLayout155.xml"/>
  <Override ContentType="application/vnd.openxmlformats-officedocument.presentationml.slideLayout+xml" PartName="/ppt/slideLayouts/slideLayout142.xml"/>
  <Override ContentType="application/vnd.openxmlformats-officedocument.presentationml.slideLayout+xml" PartName="/ppt/slideLayouts/slideLayout58.xml"/>
  <Override ContentType="application/vnd.openxmlformats-officedocument.presentationml.slideLayout+xml" PartName="/ppt/slideLayouts/slideLayout125.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138.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146.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54.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128.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36.xml"/>
  <Override ContentType="application/vnd.openxmlformats-officedocument.presentationml.slideLayout+xml" PartName="/ppt/slideLayouts/slideLayout152.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14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134.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14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124.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158.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32.xml"/>
  <Override ContentType="application/vnd.openxmlformats-officedocument.presentationml.slideLayout+xml" PartName="/ppt/slideLayouts/slideLayout100.xml"/>
  <Override ContentType="application/vnd.openxmlformats-officedocument.presentationml.slideLayout+xml" PartName="/ppt/slideLayouts/slideLayout130.xml"/>
  <Override ContentType="application/vnd.openxmlformats-officedocument.presentationml.slideLayout+xml" PartName="/ppt/slideLayouts/slideLayout143.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126.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39.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Layout+xml" PartName="/ppt/slideLayouts/slideLayout156.xml"/>
  <Override ContentType="application/vnd.openxmlformats-officedocument.presentationml.slideLayout+xml" PartName="/ppt/slideLayouts/slideLayout160.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808" r:id="rId5"/>
    <p:sldMasterId id="2147483809" r:id="rId6"/>
    <p:sldMasterId id="2147483810" r:id="rId7"/>
    <p:sldMasterId id="2147483811" r:id="rId8"/>
  </p:sldMasterIdLst>
  <p:notesMasterIdLst>
    <p:notesMasterId r:id="rId9"/>
  </p:notes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Lst>
  <p:sldSz cy="5143500" cx="9144000"/>
  <p:notesSz cx="6858000" cy="9144000"/>
  <p:embeddedFontLst>
    <p:embeddedFont>
      <p:font typeface="Hanken Grotesk Medium"/>
      <p:regular r:id="rId22"/>
      <p:bold r:id="rId23"/>
      <p:italic r:id="rId24"/>
      <p:boldItalic r:id="rId25"/>
    </p:embeddedFont>
    <p:embeddedFont>
      <p:font typeface="Hanken Grotesk"/>
      <p:regular r:id="rId26"/>
      <p:bold r:id="rId27"/>
      <p:italic r:id="rId28"/>
      <p:boldItalic r:id="rId29"/>
    </p:embeddedFont>
    <p:embeddedFont>
      <p:font typeface="Roboto Medium"/>
      <p:regular r:id="rId30"/>
      <p:bold r:id="rId31"/>
      <p:italic r:id="rId32"/>
      <p:boldItalic r:id="rId33"/>
    </p:embeddedFont>
    <p:embeddedFont>
      <p:font typeface="Hanken Grotesk SemiBold"/>
      <p:regular r:id="rId34"/>
      <p:bold r:id="rId35"/>
      <p:italic r:id="rId36"/>
      <p:boldItalic r:id="rId37"/>
    </p:embeddedFont>
    <p:embeddedFont>
      <p:font typeface="Lilita One"/>
      <p:regular r:id="rId38"/>
    </p:embeddedFont>
    <p:embeddedFont>
      <p:font typeface="Hanken Grotesk Light"/>
      <p:regular r:id="rId39"/>
      <p:bold r:id="rId40"/>
      <p:italic r:id="rId41"/>
      <p:boldItalic r:id="rId42"/>
    </p:embeddedFont>
    <p:embeddedFont>
      <p:font typeface="Source Serif 4"/>
      <p:regular r:id="rId43"/>
      <p:bold r:id="rId44"/>
      <p:italic r:id="rId45"/>
      <p:boldItalic r:id="rId46"/>
    </p:embeddedFont>
    <p:embeddedFont>
      <p:font typeface="Neuton Light"/>
      <p:regular r:id="rId47"/>
      <p:bold r:id="rId48"/>
      <p:boldItalic r:id="rId49"/>
    </p:embeddedFont>
    <p:embeddedFont>
      <p:font typeface="Gowun Batang"/>
      <p:regular r:id="rId50"/>
      <p:bold r:id="rId51"/>
    </p:embeddedFont>
    <p:embeddedFont>
      <p:font typeface="Montserrat"/>
      <p:regular r:id="rId52"/>
      <p:bold r:id="rId53"/>
      <p:italic r:id="rId54"/>
      <p:boldItalic r:id="rId55"/>
    </p:embeddedFont>
    <p:embeddedFont>
      <p:font typeface="Poppins"/>
      <p:regular r:id="rId56"/>
      <p:bold r:id="rId57"/>
      <p:italic r:id="rId58"/>
      <p:boldItalic r:id="rId59"/>
    </p:embeddedFont>
    <p:embeddedFont>
      <p:font typeface="Neuton"/>
      <p:regular r:id="rId60"/>
      <p:bold r:id="rId61"/>
      <p:italic r:id="rId62"/>
    </p:embeddedFont>
    <p:embeddedFont>
      <p:font typeface="Montserrat Medium"/>
      <p:regular r:id="rId63"/>
      <p:bold r:id="rId64"/>
      <p:italic r:id="rId65"/>
      <p:boldItalic r:id="rId6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0AA0A99-3D32-471B-BAFC-A6D8DD660DEE}">
  <a:tblStyle styleId="{D0AA0A99-3D32-471B-BAFC-A6D8DD660DE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HankenGroteskLight-bold.fntdata"/><Relationship Id="rId42" Type="http://schemas.openxmlformats.org/officeDocument/2006/relationships/font" Target="fonts/HankenGroteskLight-boldItalic.fntdata"/><Relationship Id="rId41" Type="http://schemas.openxmlformats.org/officeDocument/2006/relationships/font" Target="fonts/HankenGroteskLight-italic.fntdata"/><Relationship Id="rId44" Type="http://schemas.openxmlformats.org/officeDocument/2006/relationships/font" Target="fonts/SourceSerif4-bold.fntdata"/><Relationship Id="rId43" Type="http://schemas.openxmlformats.org/officeDocument/2006/relationships/font" Target="fonts/SourceSerif4-regular.fntdata"/><Relationship Id="rId46" Type="http://schemas.openxmlformats.org/officeDocument/2006/relationships/font" Target="fonts/SourceSerif4-boldItalic.fntdata"/><Relationship Id="rId45" Type="http://schemas.openxmlformats.org/officeDocument/2006/relationships/font" Target="fonts/SourceSerif4-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notesMaster" Target="notesMasters/notesMaster1.xml"/><Relationship Id="rId48" Type="http://schemas.openxmlformats.org/officeDocument/2006/relationships/font" Target="fonts/NeutonLight-bold.fntdata"/><Relationship Id="rId47" Type="http://schemas.openxmlformats.org/officeDocument/2006/relationships/font" Target="fonts/NeutonLight-regular.fntdata"/><Relationship Id="rId49" Type="http://schemas.openxmlformats.org/officeDocument/2006/relationships/font" Target="fonts/NeutonLight-bold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slideMaster" Target="slideMasters/slideMaster4.xml"/><Relationship Id="rId31" Type="http://schemas.openxmlformats.org/officeDocument/2006/relationships/font" Target="fonts/RobotoMedium-bold.fntdata"/><Relationship Id="rId30" Type="http://schemas.openxmlformats.org/officeDocument/2006/relationships/font" Target="fonts/RobotoMedium-regular.fntdata"/><Relationship Id="rId33" Type="http://schemas.openxmlformats.org/officeDocument/2006/relationships/font" Target="fonts/RobotoMedium-boldItalic.fntdata"/><Relationship Id="rId32" Type="http://schemas.openxmlformats.org/officeDocument/2006/relationships/font" Target="fonts/RobotoMedium-italic.fntdata"/><Relationship Id="rId35" Type="http://schemas.openxmlformats.org/officeDocument/2006/relationships/font" Target="fonts/HankenGroteskSemiBold-bold.fntdata"/><Relationship Id="rId34" Type="http://schemas.openxmlformats.org/officeDocument/2006/relationships/font" Target="fonts/HankenGroteskSemiBold-regular.fntdata"/><Relationship Id="rId37" Type="http://schemas.openxmlformats.org/officeDocument/2006/relationships/font" Target="fonts/HankenGroteskSemiBold-boldItalic.fntdata"/><Relationship Id="rId36" Type="http://schemas.openxmlformats.org/officeDocument/2006/relationships/font" Target="fonts/HankenGroteskSemiBold-italic.fntdata"/><Relationship Id="rId39" Type="http://schemas.openxmlformats.org/officeDocument/2006/relationships/font" Target="fonts/HankenGroteskLight-regular.fntdata"/><Relationship Id="rId38" Type="http://schemas.openxmlformats.org/officeDocument/2006/relationships/font" Target="fonts/LilitaOne-regular.fntdata"/><Relationship Id="rId62" Type="http://schemas.openxmlformats.org/officeDocument/2006/relationships/font" Target="fonts/Neuton-italic.fntdata"/><Relationship Id="rId61" Type="http://schemas.openxmlformats.org/officeDocument/2006/relationships/font" Target="fonts/Neuton-bold.fntdata"/><Relationship Id="rId20" Type="http://schemas.openxmlformats.org/officeDocument/2006/relationships/slide" Target="slides/slide11.xml"/><Relationship Id="rId64" Type="http://schemas.openxmlformats.org/officeDocument/2006/relationships/font" Target="fonts/MontserratMedium-bold.fntdata"/><Relationship Id="rId63" Type="http://schemas.openxmlformats.org/officeDocument/2006/relationships/font" Target="fonts/MontserratMedium-regular.fntdata"/><Relationship Id="rId22" Type="http://schemas.openxmlformats.org/officeDocument/2006/relationships/font" Target="fonts/HankenGroteskMedium-regular.fntdata"/><Relationship Id="rId66" Type="http://schemas.openxmlformats.org/officeDocument/2006/relationships/font" Target="fonts/MontserratMedium-boldItalic.fntdata"/><Relationship Id="rId21" Type="http://schemas.openxmlformats.org/officeDocument/2006/relationships/slide" Target="slides/slide12.xml"/><Relationship Id="rId65" Type="http://schemas.openxmlformats.org/officeDocument/2006/relationships/font" Target="fonts/MontserratMedium-italic.fntdata"/><Relationship Id="rId24" Type="http://schemas.openxmlformats.org/officeDocument/2006/relationships/font" Target="fonts/HankenGroteskMedium-italic.fntdata"/><Relationship Id="rId23" Type="http://schemas.openxmlformats.org/officeDocument/2006/relationships/font" Target="fonts/HankenGroteskMedium-bold.fntdata"/><Relationship Id="rId60" Type="http://schemas.openxmlformats.org/officeDocument/2006/relationships/font" Target="fonts/Neuton-regular.fntdata"/><Relationship Id="rId26" Type="http://schemas.openxmlformats.org/officeDocument/2006/relationships/font" Target="fonts/HankenGrotesk-regular.fntdata"/><Relationship Id="rId25" Type="http://schemas.openxmlformats.org/officeDocument/2006/relationships/font" Target="fonts/HankenGroteskMedium-boldItalic.fntdata"/><Relationship Id="rId28" Type="http://schemas.openxmlformats.org/officeDocument/2006/relationships/font" Target="fonts/HankenGrotesk-italic.fntdata"/><Relationship Id="rId27" Type="http://schemas.openxmlformats.org/officeDocument/2006/relationships/font" Target="fonts/HankenGrotesk-bold.fntdata"/><Relationship Id="rId29" Type="http://schemas.openxmlformats.org/officeDocument/2006/relationships/font" Target="fonts/HankenGrotesk-boldItalic.fntdata"/><Relationship Id="rId51" Type="http://schemas.openxmlformats.org/officeDocument/2006/relationships/font" Target="fonts/GowunBatang-bold.fntdata"/><Relationship Id="rId50" Type="http://schemas.openxmlformats.org/officeDocument/2006/relationships/font" Target="fonts/GowunBatang-regular.fntdata"/><Relationship Id="rId53" Type="http://schemas.openxmlformats.org/officeDocument/2006/relationships/font" Target="fonts/Montserrat-bold.fntdata"/><Relationship Id="rId52" Type="http://schemas.openxmlformats.org/officeDocument/2006/relationships/font" Target="fonts/Montserrat-regular.fntdata"/><Relationship Id="rId11" Type="http://schemas.openxmlformats.org/officeDocument/2006/relationships/slide" Target="slides/slide2.xml"/><Relationship Id="rId55" Type="http://schemas.openxmlformats.org/officeDocument/2006/relationships/font" Target="fonts/Montserrat-boldItalic.fntdata"/><Relationship Id="rId10" Type="http://schemas.openxmlformats.org/officeDocument/2006/relationships/slide" Target="slides/slide1.xml"/><Relationship Id="rId54" Type="http://schemas.openxmlformats.org/officeDocument/2006/relationships/font" Target="fonts/Montserrat-italic.fntdata"/><Relationship Id="rId13" Type="http://schemas.openxmlformats.org/officeDocument/2006/relationships/slide" Target="slides/slide4.xml"/><Relationship Id="rId57" Type="http://schemas.openxmlformats.org/officeDocument/2006/relationships/font" Target="fonts/Poppins-bold.fntdata"/><Relationship Id="rId12" Type="http://schemas.openxmlformats.org/officeDocument/2006/relationships/slide" Target="slides/slide3.xml"/><Relationship Id="rId56" Type="http://schemas.openxmlformats.org/officeDocument/2006/relationships/font" Target="fonts/Poppins-regular.fntdata"/><Relationship Id="rId15" Type="http://schemas.openxmlformats.org/officeDocument/2006/relationships/slide" Target="slides/slide6.xml"/><Relationship Id="rId59" Type="http://schemas.openxmlformats.org/officeDocument/2006/relationships/font" Target="fonts/Poppins-boldItalic.fntdata"/><Relationship Id="rId14" Type="http://schemas.openxmlformats.org/officeDocument/2006/relationships/slide" Target="slides/slide5.xml"/><Relationship Id="rId58" Type="http://schemas.openxmlformats.org/officeDocument/2006/relationships/font" Target="fonts/Poppins-italic.fntdata"/><Relationship Id="rId17" Type="http://schemas.openxmlformats.org/officeDocument/2006/relationships/slide" Target="slides/slide8.xml"/><Relationship Id="rId16" Type="http://schemas.openxmlformats.org/officeDocument/2006/relationships/slide" Target="slides/slide7.xml"/><Relationship Id="rId19" Type="http://schemas.openxmlformats.org/officeDocument/2006/relationships/slide" Target="slides/slide10.xml"/><Relationship Id="rId18" Type="http://schemas.openxmlformats.org/officeDocument/2006/relationships/slide" Target="slides/slide9.xml"/></Relationships>
</file>

<file path=ppt/media/image1.png>
</file>

<file path=ppt/media/image10.png>
</file>

<file path=ppt/media/image11.png>
</file>

<file path=ppt/media/image12.png>
</file>

<file path=ppt/media/image14.png>
</file>

<file path=ppt/media/image16.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4" name="Shape 1504"/>
        <p:cNvGrpSpPr/>
        <p:nvPr/>
      </p:nvGrpSpPr>
      <p:grpSpPr>
        <a:xfrm>
          <a:off x="0" y="0"/>
          <a:ext cx="0" cy="0"/>
          <a:chOff x="0" y="0"/>
          <a:chExt cx="0" cy="0"/>
        </a:xfrm>
      </p:grpSpPr>
      <p:sp>
        <p:nvSpPr>
          <p:cNvPr id="1505" name="Google Shape;1505;g358741d0873_0_1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6" name="Google Shape;1506;g358741d0873_0_1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8" name="Shape 1598"/>
        <p:cNvGrpSpPr/>
        <p:nvPr/>
      </p:nvGrpSpPr>
      <p:grpSpPr>
        <a:xfrm>
          <a:off x="0" y="0"/>
          <a:ext cx="0" cy="0"/>
          <a:chOff x="0" y="0"/>
          <a:chExt cx="0" cy="0"/>
        </a:xfrm>
      </p:grpSpPr>
      <p:sp>
        <p:nvSpPr>
          <p:cNvPr id="1599" name="Google Shape;1599;g35b038794b4_0_7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0" name="Google Shape;1600;g35b038794b4_0_7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2" name="Shape 1622"/>
        <p:cNvGrpSpPr/>
        <p:nvPr/>
      </p:nvGrpSpPr>
      <p:grpSpPr>
        <a:xfrm>
          <a:off x="0" y="0"/>
          <a:ext cx="0" cy="0"/>
          <a:chOff x="0" y="0"/>
          <a:chExt cx="0" cy="0"/>
        </a:xfrm>
      </p:grpSpPr>
      <p:sp>
        <p:nvSpPr>
          <p:cNvPr id="1623" name="Google Shape;1623;g35b038794b4_0_9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4" name="Google Shape;1624;g35b038794b4_0_9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5" name="Shape 1645"/>
        <p:cNvGrpSpPr/>
        <p:nvPr/>
      </p:nvGrpSpPr>
      <p:grpSpPr>
        <a:xfrm>
          <a:off x="0" y="0"/>
          <a:ext cx="0" cy="0"/>
          <a:chOff x="0" y="0"/>
          <a:chExt cx="0" cy="0"/>
        </a:xfrm>
      </p:grpSpPr>
      <p:sp>
        <p:nvSpPr>
          <p:cNvPr id="1646" name="Google Shape;1646;g358784b0bf9_0_18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7" name="Google Shape;1647;g358784b0bf9_0_18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5" name="Shape 1515"/>
        <p:cNvGrpSpPr/>
        <p:nvPr/>
      </p:nvGrpSpPr>
      <p:grpSpPr>
        <a:xfrm>
          <a:off x="0" y="0"/>
          <a:ext cx="0" cy="0"/>
          <a:chOff x="0" y="0"/>
          <a:chExt cx="0" cy="0"/>
        </a:xfrm>
      </p:grpSpPr>
      <p:sp>
        <p:nvSpPr>
          <p:cNvPr id="1516" name="Google Shape;1516;g358741d0873_0_1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7" name="Google Shape;1517;g358741d0873_0_1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1" name="Shape 1521"/>
        <p:cNvGrpSpPr/>
        <p:nvPr/>
      </p:nvGrpSpPr>
      <p:grpSpPr>
        <a:xfrm>
          <a:off x="0" y="0"/>
          <a:ext cx="0" cy="0"/>
          <a:chOff x="0" y="0"/>
          <a:chExt cx="0" cy="0"/>
        </a:xfrm>
      </p:grpSpPr>
      <p:sp>
        <p:nvSpPr>
          <p:cNvPr id="1522" name="Google Shape;1522;g358741d0873_0_1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3" name="Google Shape;1523;g358741d0873_0_1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9" name="Shape 1529"/>
        <p:cNvGrpSpPr/>
        <p:nvPr/>
      </p:nvGrpSpPr>
      <p:grpSpPr>
        <a:xfrm>
          <a:off x="0" y="0"/>
          <a:ext cx="0" cy="0"/>
          <a:chOff x="0" y="0"/>
          <a:chExt cx="0" cy="0"/>
        </a:xfrm>
      </p:grpSpPr>
      <p:sp>
        <p:nvSpPr>
          <p:cNvPr id="1530" name="Google Shape;1530;g358784b0bf9_0_1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1" name="Google Shape;1531;g358784b0bf9_0_1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1" name="Shape 1541"/>
        <p:cNvGrpSpPr/>
        <p:nvPr/>
      </p:nvGrpSpPr>
      <p:grpSpPr>
        <a:xfrm>
          <a:off x="0" y="0"/>
          <a:ext cx="0" cy="0"/>
          <a:chOff x="0" y="0"/>
          <a:chExt cx="0" cy="0"/>
        </a:xfrm>
      </p:grpSpPr>
      <p:sp>
        <p:nvSpPr>
          <p:cNvPr id="1542" name="Google Shape;1542;g358741d0873_0_14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3" name="Google Shape;1543;g358741d0873_0_14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5" name="Shape 1555"/>
        <p:cNvGrpSpPr/>
        <p:nvPr/>
      </p:nvGrpSpPr>
      <p:grpSpPr>
        <a:xfrm>
          <a:off x="0" y="0"/>
          <a:ext cx="0" cy="0"/>
          <a:chOff x="0" y="0"/>
          <a:chExt cx="0" cy="0"/>
        </a:xfrm>
      </p:grpSpPr>
      <p:sp>
        <p:nvSpPr>
          <p:cNvPr id="1556" name="Google Shape;1556;g358741d0873_0_3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7" name="Google Shape;1557;g358741d0873_0_3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8" name="Shape 1568"/>
        <p:cNvGrpSpPr/>
        <p:nvPr/>
      </p:nvGrpSpPr>
      <p:grpSpPr>
        <a:xfrm>
          <a:off x="0" y="0"/>
          <a:ext cx="0" cy="0"/>
          <a:chOff x="0" y="0"/>
          <a:chExt cx="0" cy="0"/>
        </a:xfrm>
      </p:grpSpPr>
      <p:sp>
        <p:nvSpPr>
          <p:cNvPr id="1569" name="Google Shape;1569;g358784b0bf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0" name="Google Shape;1570;g358784b0bf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6" name="Shape 1576"/>
        <p:cNvGrpSpPr/>
        <p:nvPr/>
      </p:nvGrpSpPr>
      <p:grpSpPr>
        <a:xfrm>
          <a:off x="0" y="0"/>
          <a:ext cx="0" cy="0"/>
          <a:chOff x="0" y="0"/>
          <a:chExt cx="0" cy="0"/>
        </a:xfrm>
      </p:grpSpPr>
      <p:sp>
        <p:nvSpPr>
          <p:cNvPr id="1577" name="Google Shape;1577;g358784b0bf9_0_1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8" name="Google Shape;1578;g358784b0bf9_0_1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5" name="Shape 1585"/>
        <p:cNvGrpSpPr/>
        <p:nvPr/>
      </p:nvGrpSpPr>
      <p:grpSpPr>
        <a:xfrm>
          <a:off x="0" y="0"/>
          <a:ext cx="0" cy="0"/>
          <a:chOff x="0" y="0"/>
          <a:chExt cx="0" cy="0"/>
        </a:xfrm>
      </p:grpSpPr>
      <p:sp>
        <p:nvSpPr>
          <p:cNvPr id="1586" name="Google Shape;1586;g35a10ec481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7" name="Google Shape;1587;g35a10ec481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4.png"/></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6.png"/></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6.png"/></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6.png"/></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6.png"/></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6.png"/></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4.png"/></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6.png"/></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6.png"/></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6.png"/></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6.png"/></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6.png"/></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6.png"/></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4.png"/></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with header and footer" type="title">
  <p:cSld name="TITLE">
    <p:spTree>
      <p:nvGrpSpPr>
        <p:cNvPr id="9" name="Shape 9"/>
        <p:cNvGrpSpPr/>
        <p:nvPr/>
      </p:nvGrpSpPr>
      <p:grpSpPr>
        <a:xfrm>
          <a:off x="0" y="0"/>
          <a:ext cx="0" cy="0"/>
          <a:chOff x="0" y="0"/>
          <a:chExt cx="0" cy="0"/>
        </a:xfrm>
      </p:grpSpPr>
      <p:sp>
        <p:nvSpPr>
          <p:cNvPr id="10" name="Google Shape;10;p2"/>
          <p:cNvSpPr txBox="1"/>
          <p:nvPr>
            <p:ph idx="1" type="body"/>
          </p:nvPr>
        </p:nvSpPr>
        <p:spPr>
          <a:xfrm>
            <a:off x="228600" y="2856025"/>
            <a:ext cx="1889400" cy="670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1" name="Google Shape;11;p2"/>
          <p:cNvSpPr txBox="1"/>
          <p:nvPr>
            <p:ph idx="2" type="body"/>
          </p:nvPr>
        </p:nvSpPr>
        <p:spPr>
          <a:xfrm>
            <a:off x="228600" y="168075"/>
            <a:ext cx="1889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2" name="Google Shape;12;p2"/>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 name="Google Shape;13;p2"/>
          <p:cNvSpPr txBox="1"/>
          <p:nvPr>
            <p:ph idx="3"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4" name="Google Shape;14;p2"/>
          <p:cNvSpPr txBox="1"/>
          <p:nvPr>
            <p:ph type="title"/>
          </p:nvPr>
        </p:nvSpPr>
        <p:spPr>
          <a:xfrm>
            <a:off x="228600" y="1909750"/>
            <a:ext cx="6232800" cy="946200"/>
          </a:xfrm>
          <a:prstGeom prst="rect">
            <a:avLst/>
          </a:prstGeom>
        </p:spPr>
        <p:txBody>
          <a:bodyPr anchorCtr="0" anchor="b"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sp>
        <p:nvSpPr>
          <p:cNvPr id="15" name="Google Shape;15;p2"/>
          <p:cNvSpPr txBox="1"/>
          <p:nvPr>
            <p:ph idx="4" type="body"/>
          </p:nvPr>
        </p:nvSpPr>
        <p:spPr>
          <a:xfrm>
            <a:off x="2400300" y="2856025"/>
            <a:ext cx="1889400" cy="670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6" name="Google Shape;16;p2"/>
          <p:cNvSpPr txBox="1"/>
          <p:nvPr>
            <p:ph idx="5" type="body"/>
          </p:nvPr>
        </p:nvSpPr>
        <p:spPr>
          <a:xfrm>
            <a:off x="2400300" y="168075"/>
            <a:ext cx="1889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7" name="Google Shape;17;p2"/>
          <p:cNvSpPr txBox="1"/>
          <p:nvPr>
            <p:ph idx="6" type="body"/>
          </p:nvPr>
        </p:nvSpPr>
        <p:spPr>
          <a:xfrm>
            <a:off x="4572000" y="168075"/>
            <a:ext cx="1889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8" name="Google Shape;18;p2"/>
          <p:cNvSpPr txBox="1"/>
          <p:nvPr>
            <p:ph idx="7" type="body"/>
          </p:nvPr>
        </p:nvSpPr>
        <p:spPr>
          <a:xfrm>
            <a:off x="6743700" y="168075"/>
            <a:ext cx="1889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19" name="Google Shape;19;p2"/>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extLst>
    <p:ext uri="{DCECCB84-F9BA-43D5-87BE-67443E8EF086}">
      <p15:sldGuideLst>
        <p15:guide id="1" orient="horz" pos="1620">
          <p15:clr>
            <a:srgbClr val="E46962"/>
          </p15:clr>
        </p15:guide>
        <p15:guide id="2" pos="2880">
          <p15:clr>
            <a:srgbClr val="E46962"/>
          </p15:clr>
        </p15:guide>
        <p15:guide id="3" pos="144">
          <p15:clr>
            <a:srgbClr val="E46962"/>
          </p15:clr>
        </p15:guide>
        <p15:guide id="4" pos="1512">
          <p15:clr>
            <a:srgbClr val="E46962"/>
          </p15:clr>
        </p15:guide>
        <p15:guide id="5" pos="4248">
          <p15:clr>
            <a:srgbClr val="E46962"/>
          </p15:clr>
        </p15:guide>
        <p15:guide id="6" pos="5616">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ITLE_AND_TWO_COLUMNS_1_1">
    <p:spTree>
      <p:nvGrpSpPr>
        <p:cNvPr id="83" name="Shape 83"/>
        <p:cNvGrpSpPr/>
        <p:nvPr/>
      </p:nvGrpSpPr>
      <p:grpSpPr>
        <a:xfrm>
          <a:off x="0" y="0"/>
          <a:ext cx="0" cy="0"/>
          <a:chOff x="0" y="0"/>
          <a:chExt cx="0" cy="0"/>
        </a:xfrm>
      </p:grpSpPr>
      <p:sp>
        <p:nvSpPr>
          <p:cNvPr id="84" name="Google Shape;84;p11"/>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5" name="Google Shape;85;p11"/>
          <p:cNvSpPr txBox="1"/>
          <p:nvPr>
            <p:ph type="title"/>
          </p:nvPr>
        </p:nvSpPr>
        <p:spPr>
          <a:xfrm>
            <a:off x="229450" y="164350"/>
            <a:ext cx="8686800" cy="874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6" name="Google Shape;86;p11"/>
          <p:cNvSpPr txBox="1"/>
          <p:nvPr>
            <p:ph idx="1" type="body"/>
          </p:nvPr>
        </p:nvSpPr>
        <p:spPr>
          <a:xfrm>
            <a:off x="229450" y="3455950"/>
            <a:ext cx="4061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87" name="Google Shape;87;p11"/>
          <p:cNvSpPr txBox="1"/>
          <p:nvPr>
            <p:ph idx="2" type="subTitle"/>
          </p:nvPr>
        </p:nvSpPr>
        <p:spPr>
          <a:xfrm>
            <a:off x="229450" y="3127850"/>
            <a:ext cx="4061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cxnSp>
        <p:nvCxnSpPr>
          <p:cNvPr id="88" name="Google Shape;88;p11"/>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89" name="Google Shape;89;p11"/>
          <p:cNvSpPr txBox="1"/>
          <p:nvPr>
            <p:ph idx="3" type="body"/>
          </p:nvPr>
        </p:nvSpPr>
        <p:spPr>
          <a:xfrm>
            <a:off x="4573675" y="3455950"/>
            <a:ext cx="4061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90" name="Google Shape;90;p11"/>
          <p:cNvSpPr txBox="1"/>
          <p:nvPr>
            <p:ph idx="4" type="subTitle"/>
          </p:nvPr>
        </p:nvSpPr>
        <p:spPr>
          <a:xfrm>
            <a:off x="4573675" y="3127850"/>
            <a:ext cx="4061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tivity sub-section 3">
  <p:cSld name="BLANK_1_1_1_1_1_1_1_1_1_1_1_4_1_1_1">
    <p:bg>
      <p:bgPr>
        <a:solidFill>
          <a:schemeClr val="dk1"/>
        </a:solidFill>
      </p:bgPr>
    </p:bg>
    <p:spTree>
      <p:nvGrpSpPr>
        <p:cNvPr id="1004" name="Shape 1004"/>
        <p:cNvGrpSpPr/>
        <p:nvPr/>
      </p:nvGrpSpPr>
      <p:grpSpPr>
        <a:xfrm>
          <a:off x="0" y="0"/>
          <a:ext cx="0" cy="0"/>
          <a:chOff x="0" y="0"/>
          <a:chExt cx="0" cy="0"/>
        </a:xfrm>
      </p:grpSpPr>
      <p:sp>
        <p:nvSpPr>
          <p:cNvPr id="1005" name="Google Shape;1005;p103"/>
          <p:cNvSpPr txBox="1"/>
          <p:nvPr>
            <p:ph type="title"/>
          </p:nvPr>
        </p:nvSpPr>
        <p:spPr>
          <a:xfrm>
            <a:off x="256025" y="213150"/>
            <a:ext cx="5583600" cy="5118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000">
                <a:solidFill>
                  <a:schemeClr val="accent3"/>
                </a:solidFill>
              </a:defRPr>
            </a:lvl1pPr>
            <a:lvl2pPr lvl="1">
              <a:lnSpc>
                <a:spcPct val="115000"/>
              </a:lnSpc>
              <a:spcBef>
                <a:spcPts val="0"/>
              </a:spcBef>
              <a:spcAft>
                <a:spcPts val="0"/>
              </a:spcAft>
              <a:buNone/>
              <a:defRPr sz="3000">
                <a:solidFill>
                  <a:schemeClr val="accent3"/>
                </a:solidFill>
              </a:defRPr>
            </a:lvl2pPr>
            <a:lvl3pPr lvl="2">
              <a:lnSpc>
                <a:spcPct val="115000"/>
              </a:lnSpc>
              <a:spcBef>
                <a:spcPts val="0"/>
              </a:spcBef>
              <a:spcAft>
                <a:spcPts val="0"/>
              </a:spcAft>
              <a:buNone/>
              <a:defRPr sz="3000">
                <a:solidFill>
                  <a:schemeClr val="accent3"/>
                </a:solidFill>
              </a:defRPr>
            </a:lvl3pPr>
            <a:lvl4pPr lvl="3">
              <a:lnSpc>
                <a:spcPct val="115000"/>
              </a:lnSpc>
              <a:spcBef>
                <a:spcPts val="0"/>
              </a:spcBef>
              <a:spcAft>
                <a:spcPts val="0"/>
              </a:spcAft>
              <a:buNone/>
              <a:defRPr sz="3000">
                <a:solidFill>
                  <a:schemeClr val="accent3"/>
                </a:solidFill>
              </a:defRPr>
            </a:lvl4pPr>
            <a:lvl5pPr lvl="4">
              <a:lnSpc>
                <a:spcPct val="115000"/>
              </a:lnSpc>
              <a:spcBef>
                <a:spcPts val="0"/>
              </a:spcBef>
              <a:spcAft>
                <a:spcPts val="0"/>
              </a:spcAft>
              <a:buNone/>
              <a:defRPr sz="3000">
                <a:solidFill>
                  <a:schemeClr val="accent3"/>
                </a:solidFill>
              </a:defRPr>
            </a:lvl5pPr>
            <a:lvl6pPr lvl="5">
              <a:lnSpc>
                <a:spcPct val="115000"/>
              </a:lnSpc>
              <a:spcBef>
                <a:spcPts val="0"/>
              </a:spcBef>
              <a:spcAft>
                <a:spcPts val="0"/>
              </a:spcAft>
              <a:buNone/>
              <a:defRPr sz="3000">
                <a:solidFill>
                  <a:schemeClr val="accent3"/>
                </a:solidFill>
              </a:defRPr>
            </a:lvl6pPr>
            <a:lvl7pPr lvl="6">
              <a:lnSpc>
                <a:spcPct val="115000"/>
              </a:lnSpc>
              <a:spcBef>
                <a:spcPts val="0"/>
              </a:spcBef>
              <a:spcAft>
                <a:spcPts val="0"/>
              </a:spcAft>
              <a:buNone/>
              <a:defRPr sz="3000">
                <a:solidFill>
                  <a:schemeClr val="accent3"/>
                </a:solidFill>
              </a:defRPr>
            </a:lvl7pPr>
            <a:lvl8pPr lvl="7">
              <a:lnSpc>
                <a:spcPct val="115000"/>
              </a:lnSpc>
              <a:spcBef>
                <a:spcPts val="0"/>
              </a:spcBef>
              <a:spcAft>
                <a:spcPts val="0"/>
              </a:spcAft>
              <a:buNone/>
              <a:defRPr sz="3000">
                <a:solidFill>
                  <a:schemeClr val="accent3"/>
                </a:solidFill>
              </a:defRPr>
            </a:lvl8pPr>
            <a:lvl9pPr lvl="8">
              <a:lnSpc>
                <a:spcPct val="115000"/>
              </a:lnSpc>
              <a:spcBef>
                <a:spcPts val="0"/>
              </a:spcBef>
              <a:spcAft>
                <a:spcPts val="0"/>
              </a:spcAft>
              <a:buNone/>
              <a:defRPr sz="3000">
                <a:solidFill>
                  <a:schemeClr val="accent3"/>
                </a:solidFill>
              </a:defRPr>
            </a:lvl9pPr>
          </a:lstStyle>
          <a:p/>
        </p:txBody>
      </p:sp>
      <p:sp>
        <p:nvSpPr>
          <p:cNvPr id="1006" name="Google Shape;1006;p103"/>
          <p:cNvSpPr/>
          <p:nvPr/>
        </p:nvSpPr>
        <p:spPr>
          <a:xfrm>
            <a:off x="0" y="1218975"/>
            <a:ext cx="9144000" cy="3924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007" name="Google Shape;1007;p103"/>
          <p:cNvSpPr txBox="1"/>
          <p:nvPr>
            <p:ph idx="1" type="body"/>
          </p:nvPr>
        </p:nvSpPr>
        <p:spPr>
          <a:xfrm>
            <a:off x="255975" y="1876725"/>
            <a:ext cx="1881600" cy="618300"/>
          </a:xfrm>
          <a:prstGeom prst="rect">
            <a:avLst/>
          </a:prstGeom>
        </p:spPr>
        <p:txBody>
          <a:bodyPr anchorCtr="0" anchor="t" bIns="0" lIns="0" spcFirstLastPara="1" rIns="0" wrap="square" tIns="0">
            <a:spAutoFit/>
          </a:bodyPr>
          <a:lstStyle>
            <a:lvl1pPr indent="-285750" lvl="0" marL="457200">
              <a:spcBef>
                <a:spcPts val="0"/>
              </a:spcBef>
              <a:spcAft>
                <a:spcPts val="0"/>
              </a:spcAft>
              <a:buClr>
                <a:schemeClr val="lt2"/>
              </a:buClr>
              <a:buSzPts val="900"/>
              <a:buFont typeface="Montserrat"/>
              <a:buChar char="●"/>
              <a:defRPr i="1"/>
            </a:lvl1pPr>
            <a:lvl2pPr indent="-285750" lvl="1" marL="914400">
              <a:spcBef>
                <a:spcPts val="0"/>
              </a:spcBef>
              <a:spcAft>
                <a:spcPts val="0"/>
              </a:spcAft>
              <a:buClr>
                <a:schemeClr val="lt2"/>
              </a:buClr>
              <a:buSzPts val="900"/>
              <a:buFont typeface="Montserrat"/>
              <a:buChar char="○"/>
              <a:defRPr i="1"/>
            </a:lvl2pPr>
            <a:lvl3pPr indent="-285750" lvl="2" marL="1371600">
              <a:spcBef>
                <a:spcPts val="0"/>
              </a:spcBef>
              <a:spcAft>
                <a:spcPts val="0"/>
              </a:spcAft>
              <a:buClr>
                <a:schemeClr val="lt2"/>
              </a:buClr>
              <a:buSzPts val="900"/>
              <a:buFont typeface="Montserrat"/>
              <a:buChar char="■"/>
              <a:defRPr i="1"/>
            </a:lvl3pPr>
            <a:lvl4pPr indent="-285750" lvl="3" marL="1828800">
              <a:spcBef>
                <a:spcPts val="0"/>
              </a:spcBef>
              <a:spcAft>
                <a:spcPts val="0"/>
              </a:spcAft>
              <a:buClr>
                <a:schemeClr val="lt2"/>
              </a:buClr>
              <a:buSzPts val="900"/>
              <a:buFont typeface="Montserrat"/>
              <a:buChar char="●"/>
              <a:defRPr i="1"/>
            </a:lvl4pPr>
            <a:lvl5pPr indent="-285750" lvl="4" marL="2286000">
              <a:spcBef>
                <a:spcPts val="0"/>
              </a:spcBef>
              <a:spcAft>
                <a:spcPts val="0"/>
              </a:spcAft>
              <a:buClr>
                <a:schemeClr val="lt2"/>
              </a:buClr>
              <a:buSzPts val="900"/>
              <a:buFont typeface="Montserrat"/>
              <a:buChar char="○"/>
              <a:defRPr i="1"/>
            </a:lvl5pPr>
            <a:lvl6pPr indent="-285750" lvl="5" marL="2743200">
              <a:spcBef>
                <a:spcPts val="0"/>
              </a:spcBef>
              <a:spcAft>
                <a:spcPts val="0"/>
              </a:spcAft>
              <a:buClr>
                <a:schemeClr val="lt2"/>
              </a:buClr>
              <a:buSzPts val="900"/>
              <a:buFont typeface="Montserrat"/>
              <a:buChar char="■"/>
              <a:defRPr i="1"/>
            </a:lvl6pPr>
            <a:lvl7pPr indent="-285750" lvl="6" marL="3200400">
              <a:spcBef>
                <a:spcPts val="0"/>
              </a:spcBef>
              <a:spcAft>
                <a:spcPts val="0"/>
              </a:spcAft>
              <a:buClr>
                <a:schemeClr val="lt2"/>
              </a:buClr>
              <a:buSzPts val="900"/>
              <a:buFont typeface="Montserrat"/>
              <a:buChar char="●"/>
              <a:defRPr i="1"/>
            </a:lvl7pPr>
            <a:lvl8pPr indent="-285750" lvl="7" marL="3657600">
              <a:spcBef>
                <a:spcPts val="0"/>
              </a:spcBef>
              <a:spcAft>
                <a:spcPts val="0"/>
              </a:spcAft>
              <a:buClr>
                <a:schemeClr val="lt2"/>
              </a:buClr>
              <a:buSzPts val="900"/>
              <a:buFont typeface="Montserrat"/>
              <a:buChar char="○"/>
              <a:defRPr i="1"/>
            </a:lvl8pPr>
            <a:lvl9pPr indent="-285750" lvl="8" marL="4114800">
              <a:spcBef>
                <a:spcPts val="0"/>
              </a:spcBef>
              <a:spcAft>
                <a:spcPts val="0"/>
              </a:spcAft>
              <a:buClr>
                <a:schemeClr val="lt2"/>
              </a:buClr>
              <a:buSzPts val="900"/>
              <a:buFont typeface="Montserrat"/>
              <a:buChar char="■"/>
              <a:defRPr i="1"/>
            </a:lvl9pPr>
          </a:lstStyle>
          <a:p/>
        </p:txBody>
      </p:sp>
      <p:sp>
        <p:nvSpPr>
          <p:cNvPr id="1008" name="Google Shape;1008;p103"/>
          <p:cNvSpPr txBox="1"/>
          <p:nvPr>
            <p:ph idx="2" type="body"/>
          </p:nvPr>
        </p:nvSpPr>
        <p:spPr>
          <a:xfrm>
            <a:off x="2506175" y="1876725"/>
            <a:ext cx="1881600" cy="618300"/>
          </a:xfrm>
          <a:prstGeom prst="rect">
            <a:avLst/>
          </a:prstGeom>
        </p:spPr>
        <p:txBody>
          <a:bodyPr anchorCtr="0" anchor="t" bIns="0" lIns="0" spcFirstLastPara="1" rIns="0" wrap="square" tIns="0">
            <a:noAutofit/>
          </a:bodyPr>
          <a:lstStyle>
            <a:lvl1pPr indent="-285750" lvl="0" marL="457200">
              <a:lnSpc>
                <a:spcPct val="115000"/>
              </a:lnSpc>
              <a:spcBef>
                <a:spcPts val="0"/>
              </a:spcBef>
              <a:spcAft>
                <a:spcPts val="0"/>
              </a:spcAft>
              <a:buClr>
                <a:schemeClr val="lt2"/>
              </a:buClr>
              <a:buSzPts val="900"/>
              <a:buFont typeface="Montserrat"/>
              <a:buChar char="●"/>
              <a:defRPr i="1"/>
            </a:lvl1pPr>
            <a:lvl2pPr indent="-285750" lvl="1" marL="914400">
              <a:lnSpc>
                <a:spcPct val="115000"/>
              </a:lnSpc>
              <a:spcBef>
                <a:spcPts val="0"/>
              </a:spcBef>
              <a:spcAft>
                <a:spcPts val="0"/>
              </a:spcAft>
              <a:buClr>
                <a:schemeClr val="lt2"/>
              </a:buClr>
              <a:buSzPts val="900"/>
              <a:buFont typeface="Montserrat"/>
              <a:buChar char="○"/>
              <a:defRPr i="1"/>
            </a:lvl2pPr>
            <a:lvl3pPr indent="-285750" lvl="2" marL="1371600">
              <a:lnSpc>
                <a:spcPct val="115000"/>
              </a:lnSpc>
              <a:spcBef>
                <a:spcPts val="0"/>
              </a:spcBef>
              <a:spcAft>
                <a:spcPts val="0"/>
              </a:spcAft>
              <a:buClr>
                <a:schemeClr val="lt2"/>
              </a:buClr>
              <a:buSzPts val="900"/>
              <a:buFont typeface="Montserrat"/>
              <a:buChar char="■"/>
              <a:defRPr i="1"/>
            </a:lvl3pPr>
            <a:lvl4pPr indent="-285750" lvl="3" marL="1828800">
              <a:lnSpc>
                <a:spcPct val="115000"/>
              </a:lnSpc>
              <a:spcBef>
                <a:spcPts val="0"/>
              </a:spcBef>
              <a:spcAft>
                <a:spcPts val="0"/>
              </a:spcAft>
              <a:buClr>
                <a:schemeClr val="lt2"/>
              </a:buClr>
              <a:buSzPts val="900"/>
              <a:buFont typeface="Montserrat"/>
              <a:buChar char="●"/>
              <a:defRPr i="1"/>
            </a:lvl4pPr>
            <a:lvl5pPr indent="-285750" lvl="4" marL="2286000">
              <a:lnSpc>
                <a:spcPct val="115000"/>
              </a:lnSpc>
              <a:spcBef>
                <a:spcPts val="0"/>
              </a:spcBef>
              <a:spcAft>
                <a:spcPts val="0"/>
              </a:spcAft>
              <a:buClr>
                <a:schemeClr val="lt2"/>
              </a:buClr>
              <a:buSzPts val="900"/>
              <a:buFont typeface="Montserrat"/>
              <a:buChar char="○"/>
              <a:defRPr i="1"/>
            </a:lvl5pPr>
            <a:lvl6pPr indent="-285750" lvl="5" marL="2743200">
              <a:lnSpc>
                <a:spcPct val="115000"/>
              </a:lnSpc>
              <a:spcBef>
                <a:spcPts val="0"/>
              </a:spcBef>
              <a:spcAft>
                <a:spcPts val="0"/>
              </a:spcAft>
              <a:buClr>
                <a:schemeClr val="lt2"/>
              </a:buClr>
              <a:buSzPts val="900"/>
              <a:buFont typeface="Montserrat"/>
              <a:buChar char="■"/>
              <a:defRPr i="1"/>
            </a:lvl6pPr>
            <a:lvl7pPr indent="-285750" lvl="6" marL="3200400">
              <a:lnSpc>
                <a:spcPct val="115000"/>
              </a:lnSpc>
              <a:spcBef>
                <a:spcPts val="0"/>
              </a:spcBef>
              <a:spcAft>
                <a:spcPts val="0"/>
              </a:spcAft>
              <a:buClr>
                <a:schemeClr val="lt2"/>
              </a:buClr>
              <a:buSzPts val="900"/>
              <a:buFont typeface="Montserrat"/>
              <a:buChar char="●"/>
              <a:defRPr i="1"/>
            </a:lvl7pPr>
            <a:lvl8pPr indent="-285750" lvl="7" marL="3657600">
              <a:lnSpc>
                <a:spcPct val="115000"/>
              </a:lnSpc>
              <a:spcBef>
                <a:spcPts val="0"/>
              </a:spcBef>
              <a:spcAft>
                <a:spcPts val="0"/>
              </a:spcAft>
              <a:buClr>
                <a:schemeClr val="lt2"/>
              </a:buClr>
              <a:buSzPts val="900"/>
              <a:buFont typeface="Montserrat"/>
              <a:buChar char="○"/>
              <a:defRPr i="1"/>
            </a:lvl8pPr>
            <a:lvl9pPr indent="-285750" lvl="8" marL="4114800">
              <a:lnSpc>
                <a:spcPct val="115000"/>
              </a:lnSpc>
              <a:spcBef>
                <a:spcPts val="0"/>
              </a:spcBef>
              <a:spcAft>
                <a:spcPts val="0"/>
              </a:spcAft>
              <a:buClr>
                <a:schemeClr val="lt2"/>
              </a:buClr>
              <a:buSzPts val="900"/>
              <a:buFont typeface="Montserrat"/>
              <a:buChar char="■"/>
              <a:defRPr i="1"/>
            </a:lvl9pPr>
          </a:lstStyle>
          <a:p/>
        </p:txBody>
      </p:sp>
      <p:sp>
        <p:nvSpPr>
          <p:cNvPr id="1009" name="Google Shape;1009;p103"/>
          <p:cNvSpPr txBox="1"/>
          <p:nvPr>
            <p:ph idx="3" type="body"/>
          </p:nvPr>
        </p:nvSpPr>
        <p:spPr>
          <a:xfrm>
            <a:off x="4756375" y="1876725"/>
            <a:ext cx="1881600" cy="618300"/>
          </a:xfrm>
          <a:prstGeom prst="rect">
            <a:avLst/>
          </a:prstGeom>
        </p:spPr>
        <p:txBody>
          <a:bodyPr anchorCtr="0" anchor="t" bIns="0" lIns="0" spcFirstLastPara="1" rIns="0" wrap="square" tIns="0">
            <a:noAutofit/>
          </a:bodyPr>
          <a:lstStyle>
            <a:lvl1pPr indent="-285750" lvl="0" marL="457200">
              <a:lnSpc>
                <a:spcPct val="115000"/>
              </a:lnSpc>
              <a:spcBef>
                <a:spcPts val="0"/>
              </a:spcBef>
              <a:spcAft>
                <a:spcPts val="0"/>
              </a:spcAft>
              <a:buClr>
                <a:schemeClr val="lt2"/>
              </a:buClr>
              <a:buSzPts val="900"/>
              <a:buFont typeface="Montserrat"/>
              <a:buChar char="●"/>
              <a:defRPr i="1"/>
            </a:lvl1pPr>
            <a:lvl2pPr indent="-285750" lvl="1" marL="914400">
              <a:lnSpc>
                <a:spcPct val="115000"/>
              </a:lnSpc>
              <a:spcBef>
                <a:spcPts val="0"/>
              </a:spcBef>
              <a:spcAft>
                <a:spcPts val="0"/>
              </a:spcAft>
              <a:buClr>
                <a:schemeClr val="lt2"/>
              </a:buClr>
              <a:buSzPts val="900"/>
              <a:buFont typeface="Montserrat"/>
              <a:buChar char="○"/>
              <a:defRPr i="1"/>
            </a:lvl2pPr>
            <a:lvl3pPr indent="-285750" lvl="2" marL="1371600">
              <a:lnSpc>
                <a:spcPct val="115000"/>
              </a:lnSpc>
              <a:spcBef>
                <a:spcPts val="0"/>
              </a:spcBef>
              <a:spcAft>
                <a:spcPts val="0"/>
              </a:spcAft>
              <a:buClr>
                <a:schemeClr val="lt2"/>
              </a:buClr>
              <a:buSzPts val="900"/>
              <a:buFont typeface="Montserrat"/>
              <a:buChar char="■"/>
              <a:defRPr i="1"/>
            </a:lvl3pPr>
            <a:lvl4pPr indent="-285750" lvl="3" marL="1828800">
              <a:lnSpc>
                <a:spcPct val="115000"/>
              </a:lnSpc>
              <a:spcBef>
                <a:spcPts val="0"/>
              </a:spcBef>
              <a:spcAft>
                <a:spcPts val="0"/>
              </a:spcAft>
              <a:buClr>
                <a:schemeClr val="lt2"/>
              </a:buClr>
              <a:buSzPts val="900"/>
              <a:buFont typeface="Montserrat"/>
              <a:buChar char="●"/>
              <a:defRPr i="1"/>
            </a:lvl4pPr>
            <a:lvl5pPr indent="-285750" lvl="4" marL="2286000">
              <a:lnSpc>
                <a:spcPct val="115000"/>
              </a:lnSpc>
              <a:spcBef>
                <a:spcPts val="0"/>
              </a:spcBef>
              <a:spcAft>
                <a:spcPts val="0"/>
              </a:spcAft>
              <a:buClr>
                <a:schemeClr val="lt2"/>
              </a:buClr>
              <a:buSzPts val="900"/>
              <a:buFont typeface="Montserrat"/>
              <a:buChar char="○"/>
              <a:defRPr i="1"/>
            </a:lvl5pPr>
            <a:lvl6pPr indent="-285750" lvl="5" marL="2743200">
              <a:lnSpc>
                <a:spcPct val="115000"/>
              </a:lnSpc>
              <a:spcBef>
                <a:spcPts val="0"/>
              </a:spcBef>
              <a:spcAft>
                <a:spcPts val="0"/>
              </a:spcAft>
              <a:buClr>
                <a:schemeClr val="lt2"/>
              </a:buClr>
              <a:buSzPts val="900"/>
              <a:buFont typeface="Montserrat"/>
              <a:buChar char="■"/>
              <a:defRPr i="1"/>
            </a:lvl6pPr>
            <a:lvl7pPr indent="-285750" lvl="6" marL="3200400">
              <a:lnSpc>
                <a:spcPct val="115000"/>
              </a:lnSpc>
              <a:spcBef>
                <a:spcPts val="0"/>
              </a:spcBef>
              <a:spcAft>
                <a:spcPts val="0"/>
              </a:spcAft>
              <a:buClr>
                <a:schemeClr val="lt2"/>
              </a:buClr>
              <a:buSzPts val="900"/>
              <a:buFont typeface="Montserrat"/>
              <a:buChar char="●"/>
              <a:defRPr i="1"/>
            </a:lvl7pPr>
            <a:lvl8pPr indent="-285750" lvl="7" marL="3657600">
              <a:lnSpc>
                <a:spcPct val="115000"/>
              </a:lnSpc>
              <a:spcBef>
                <a:spcPts val="0"/>
              </a:spcBef>
              <a:spcAft>
                <a:spcPts val="0"/>
              </a:spcAft>
              <a:buClr>
                <a:schemeClr val="lt2"/>
              </a:buClr>
              <a:buSzPts val="900"/>
              <a:buFont typeface="Montserrat"/>
              <a:buChar char="○"/>
              <a:defRPr i="1"/>
            </a:lvl8pPr>
            <a:lvl9pPr indent="-285750" lvl="8" marL="4114800">
              <a:lnSpc>
                <a:spcPct val="115000"/>
              </a:lnSpc>
              <a:spcBef>
                <a:spcPts val="0"/>
              </a:spcBef>
              <a:spcAft>
                <a:spcPts val="0"/>
              </a:spcAft>
              <a:buClr>
                <a:schemeClr val="lt2"/>
              </a:buClr>
              <a:buSzPts val="900"/>
              <a:buFont typeface="Montserrat"/>
              <a:buChar char="■"/>
              <a:defRPr i="1"/>
            </a:lvl9pPr>
          </a:lstStyle>
          <a:p/>
        </p:txBody>
      </p:sp>
      <p:sp>
        <p:nvSpPr>
          <p:cNvPr id="1010" name="Google Shape;1010;p103"/>
          <p:cNvSpPr txBox="1"/>
          <p:nvPr>
            <p:ph idx="4" type="subTitle"/>
          </p:nvPr>
        </p:nvSpPr>
        <p:spPr>
          <a:xfrm>
            <a:off x="255975" y="1548360"/>
            <a:ext cx="4131900" cy="254400"/>
          </a:xfrm>
          <a:prstGeom prst="rect">
            <a:avLst/>
          </a:prstGeom>
        </p:spPr>
        <p:txBody>
          <a:bodyPr anchorCtr="0" anchor="t" bIns="0" lIns="0" spcFirstLastPara="1" rIns="0" wrap="square" tIns="0">
            <a:noAutofit/>
          </a:bodyPr>
          <a:lstStyle>
            <a:lvl1pPr lvl="0" algn="l">
              <a:spcBef>
                <a:spcPts val="0"/>
              </a:spcBef>
              <a:spcAft>
                <a:spcPts val="0"/>
              </a:spcAft>
              <a:buSzPts val="800"/>
              <a:buNone/>
              <a:defRPr sz="1400"/>
            </a:lvl1pPr>
            <a:lvl2pPr lvl="1">
              <a:spcBef>
                <a:spcPts val="0"/>
              </a:spcBef>
              <a:spcAft>
                <a:spcPts val="0"/>
              </a:spcAft>
              <a:buSzPts val="800"/>
              <a:buNone/>
              <a:defRPr/>
            </a:lvl2pPr>
            <a:lvl3pPr lvl="2">
              <a:spcBef>
                <a:spcPts val="0"/>
              </a:spcBef>
              <a:spcAft>
                <a:spcPts val="0"/>
              </a:spcAft>
              <a:buSzPts val="800"/>
              <a:buNone/>
              <a:defRPr/>
            </a:lvl3pPr>
            <a:lvl4pPr lvl="3">
              <a:spcBef>
                <a:spcPts val="0"/>
              </a:spcBef>
              <a:spcAft>
                <a:spcPts val="0"/>
              </a:spcAft>
              <a:buSzPts val="800"/>
              <a:buNone/>
              <a:defRPr/>
            </a:lvl4pPr>
            <a:lvl5pPr lvl="4">
              <a:spcBef>
                <a:spcPts val="0"/>
              </a:spcBef>
              <a:spcAft>
                <a:spcPts val="0"/>
              </a:spcAft>
              <a:buSzPts val="800"/>
              <a:buNone/>
              <a:defRPr/>
            </a:lvl5pPr>
            <a:lvl6pPr lvl="5">
              <a:spcBef>
                <a:spcPts val="0"/>
              </a:spcBef>
              <a:spcAft>
                <a:spcPts val="0"/>
              </a:spcAft>
              <a:buSzPts val="800"/>
              <a:buNone/>
              <a:defRPr/>
            </a:lvl6pPr>
            <a:lvl7pPr lvl="6">
              <a:spcBef>
                <a:spcPts val="0"/>
              </a:spcBef>
              <a:spcAft>
                <a:spcPts val="0"/>
              </a:spcAft>
              <a:buSzPts val="800"/>
              <a:buNone/>
              <a:defRPr/>
            </a:lvl7pPr>
            <a:lvl8pPr lvl="7">
              <a:spcBef>
                <a:spcPts val="0"/>
              </a:spcBef>
              <a:spcAft>
                <a:spcPts val="0"/>
              </a:spcAft>
              <a:buSzPts val="800"/>
              <a:buNone/>
              <a:defRPr/>
            </a:lvl8pPr>
            <a:lvl9pPr lvl="8">
              <a:spcBef>
                <a:spcPts val="0"/>
              </a:spcBef>
              <a:spcAft>
                <a:spcPts val="0"/>
              </a:spcAft>
              <a:buSzPts val="800"/>
              <a:buNone/>
              <a:defRPr/>
            </a:lvl9pPr>
          </a:lstStyle>
          <a:p/>
        </p:txBody>
      </p:sp>
      <p:cxnSp>
        <p:nvCxnSpPr>
          <p:cNvPr id="1011" name="Google Shape;1011;p103"/>
          <p:cNvCxnSpPr>
            <a:stCxn id="1012" idx="2"/>
            <a:endCxn id="1013" idx="6"/>
          </p:cNvCxnSpPr>
          <p:nvPr/>
        </p:nvCxnSpPr>
        <p:spPr>
          <a:xfrm>
            <a:off x="7312308" y="609469"/>
            <a:ext cx="1831500" cy="0"/>
          </a:xfrm>
          <a:prstGeom prst="straightConnector1">
            <a:avLst/>
          </a:prstGeom>
          <a:noFill/>
          <a:ln cap="flat" cmpd="sng" w="9525">
            <a:solidFill>
              <a:schemeClr val="accent1"/>
            </a:solidFill>
            <a:prstDash val="solid"/>
            <a:round/>
            <a:headEnd len="med" w="med" type="none"/>
            <a:tailEnd len="med" w="med" type="none"/>
          </a:ln>
        </p:spPr>
      </p:cxnSp>
      <p:sp>
        <p:nvSpPr>
          <p:cNvPr id="1013" name="Google Shape;1013;p103"/>
          <p:cNvSpPr/>
          <p:nvPr/>
        </p:nvSpPr>
        <p:spPr>
          <a:xfrm>
            <a:off x="7925052" y="0"/>
            <a:ext cx="1218900" cy="12189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014" name="Google Shape;1014;p103"/>
          <p:cNvSpPr/>
          <p:nvPr/>
        </p:nvSpPr>
        <p:spPr>
          <a:xfrm>
            <a:off x="7503454" y="189104"/>
            <a:ext cx="840900" cy="8409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012" name="Google Shape;1012;p103"/>
          <p:cNvSpPr/>
          <p:nvPr/>
        </p:nvSpPr>
        <p:spPr>
          <a:xfrm>
            <a:off x="7312308" y="403669"/>
            <a:ext cx="411600" cy="4116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p:cSld name="BLANK_1_1_1_1_1_1_1_1_1_1_1_3_1">
    <p:spTree>
      <p:nvGrpSpPr>
        <p:cNvPr id="1015" name="Shape 1015"/>
        <p:cNvGrpSpPr/>
        <p:nvPr/>
      </p:nvGrpSpPr>
      <p:grpSpPr>
        <a:xfrm>
          <a:off x="0" y="0"/>
          <a:ext cx="0" cy="0"/>
          <a:chOff x="0" y="0"/>
          <a:chExt cx="0" cy="0"/>
        </a:xfrm>
      </p:grpSpPr>
      <p:sp>
        <p:nvSpPr>
          <p:cNvPr id="1016" name="Google Shape;1016;p104"/>
          <p:cNvSpPr txBox="1"/>
          <p:nvPr>
            <p:ph idx="1" type="body"/>
          </p:nvPr>
        </p:nvSpPr>
        <p:spPr>
          <a:xfrm>
            <a:off x="255975" y="2020075"/>
            <a:ext cx="1881600" cy="618300"/>
          </a:xfrm>
          <a:prstGeom prst="rect">
            <a:avLst/>
          </a:prstGeom>
        </p:spPr>
        <p:txBody>
          <a:bodyPr anchorCtr="0" anchor="t" bIns="0" lIns="0" spcFirstLastPara="1" rIns="0" wrap="square" tIns="0">
            <a:spAutoFit/>
          </a:bodyPr>
          <a:lstStyle>
            <a:lvl1pPr indent="-285750" lvl="0" marL="457200">
              <a:spcBef>
                <a:spcPts val="0"/>
              </a:spcBef>
              <a:spcAft>
                <a:spcPts val="0"/>
              </a:spcAft>
              <a:buClr>
                <a:schemeClr val="lt2"/>
              </a:buClr>
              <a:buSzPts val="900"/>
              <a:buFont typeface="Montserrat"/>
              <a:buChar char="●"/>
              <a:defRPr/>
            </a:lvl1pPr>
            <a:lvl2pPr indent="-285750" lvl="1" marL="914400">
              <a:spcBef>
                <a:spcPts val="0"/>
              </a:spcBef>
              <a:spcAft>
                <a:spcPts val="0"/>
              </a:spcAft>
              <a:buClr>
                <a:schemeClr val="lt2"/>
              </a:buClr>
              <a:buSzPts val="900"/>
              <a:buFont typeface="Montserrat"/>
              <a:buChar char="○"/>
              <a:defRPr/>
            </a:lvl2pPr>
            <a:lvl3pPr indent="-285750" lvl="2" marL="1371600">
              <a:spcBef>
                <a:spcPts val="0"/>
              </a:spcBef>
              <a:spcAft>
                <a:spcPts val="0"/>
              </a:spcAft>
              <a:buClr>
                <a:schemeClr val="lt2"/>
              </a:buClr>
              <a:buSzPts val="900"/>
              <a:buFont typeface="Montserrat"/>
              <a:buChar char="■"/>
              <a:defRPr/>
            </a:lvl3pPr>
            <a:lvl4pPr indent="-285750" lvl="3" marL="1828800">
              <a:spcBef>
                <a:spcPts val="0"/>
              </a:spcBef>
              <a:spcAft>
                <a:spcPts val="0"/>
              </a:spcAft>
              <a:buClr>
                <a:schemeClr val="lt2"/>
              </a:buClr>
              <a:buSzPts val="900"/>
              <a:buFont typeface="Montserrat"/>
              <a:buChar char="●"/>
              <a:defRPr/>
            </a:lvl4pPr>
            <a:lvl5pPr indent="-285750" lvl="4" marL="2286000">
              <a:spcBef>
                <a:spcPts val="0"/>
              </a:spcBef>
              <a:spcAft>
                <a:spcPts val="0"/>
              </a:spcAft>
              <a:buClr>
                <a:schemeClr val="lt2"/>
              </a:buClr>
              <a:buSzPts val="900"/>
              <a:buFont typeface="Montserrat"/>
              <a:buChar char="○"/>
              <a:defRPr/>
            </a:lvl5pPr>
            <a:lvl6pPr indent="-285750" lvl="5" marL="2743200">
              <a:spcBef>
                <a:spcPts val="0"/>
              </a:spcBef>
              <a:spcAft>
                <a:spcPts val="0"/>
              </a:spcAft>
              <a:buClr>
                <a:schemeClr val="lt2"/>
              </a:buClr>
              <a:buSzPts val="900"/>
              <a:buFont typeface="Montserrat"/>
              <a:buChar char="■"/>
              <a:defRPr/>
            </a:lvl6pPr>
            <a:lvl7pPr indent="-285750" lvl="6" marL="3200400">
              <a:spcBef>
                <a:spcPts val="0"/>
              </a:spcBef>
              <a:spcAft>
                <a:spcPts val="0"/>
              </a:spcAft>
              <a:buClr>
                <a:schemeClr val="lt2"/>
              </a:buClr>
              <a:buSzPts val="900"/>
              <a:buFont typeface="Montserrat"/>
              <a:buChar char="●"/>
              <a:defRPr/>
            </a:lvl7pPr>
            <a:lvl8pPr indent="-285750" lvl="7" marL="3657600">
              <a:spcBef>
                <a:spcPts val="0"/>
              </a:spcBef>
              <a:spcAft>
                <a:spcPts val="0"/>
              </a:spcAft>
              <a:buClr>
                <a:schemeClr val="lt2"/>
              </a:buClr>
              <a:buSzPts val="900"/>
              <a:buFont typeface="Montserrat"/>
              <a:buChar char="○"/>
              <a:defRPr/>
            </a:lvl8pPr>
            <a:lvl9pPr indent="-285750" lvl="8" marL="4114800">
              <a:spcBef>
                <a:spcPts val="0"/>
              </a:spcBef>
              <a:spcAft>
                <a:spcPts val="0"/>
              </a:spcAft>
              <a:buClr>
                <a:schemeClr val="lt2"/>
              </a:buClr>
              <a:buSzPts val="900"/>
              <a:buFont typeface="Montserrat"/>
              <a:buChar char="■"/>
              <a:defRPr/>
            </a:lvl9pPr>
          </a:lstStyle>
          <a:p/>
        </p:txBody>
      </p:sp>
      <p:sp>
        <p:nvSpPr>
          <p:cNvPr id="1017" name="Google Shape;1017;p104"/>
          <p:cNvSpPr txBox="1"/>
          <p:nvPr>
            <p:ph idx="2" type="subTitle"/>
          </p:nvPr>
        </p:nvSpPr>
        <p:spPr>
          <a:xfrm>
            <a:off x="255975" y="1718725"/>
            <a:ext cx="1881600" cy="254400"/>
          </a:xfrm>
          <a:prstGeom prst="rect">
            <a:avLst/>
          </a:prstGeom>
        </p:spPr>
        <p:txBody>
          <a:bodyPr anchorCtr="0" anchor="ctr" bIns="0" lIns="0" spcFirstLastPara="1" rIns="0" wrap="square" tIns="0">
            <a:noAutofit/>
          </a:bodyPr>
          <a:lstStyle>
            <a:lvl1pPr lvl="0" algn="l">
              <a:spcBef>
                <a:spcPts val="0"/>
              </a:spcBef>
              <a:spcAft>
                <a:spcPts val="0"/>
              </a:spcAft>
              <a:buSzPts val="800"/>
              <a:buNone/>
              <a:defRPr sz="1200"/>
            </a:lvl1pPr>
            <a:lvl2pPr lvl="1">
              <a:spcBef>
                <a:spcPts val="0"/>
              </a:spcBef>
              <a:spcAft>
                <a:spcPts val="0"/>
              </a:spcAft>
              <a:buSzPts val="800"/>
              <a:buNone/>
              <a:defRPr/>
            </a:lvl2pPr>
            <a:lvl3pPr lvl="2">
              <a:spcBef>
                <a:spcPts val="0"/>
              </a:spcBef>
              <a:spcAft>
                <a:spcPts val="0"/>
              </a:spcAft>
              <a:buSzPts val="800"/>
              <a:buNone/>
              <a:defRPr/>
            </a:lvl3pPr>
            <a:lvl4pPr lvl="3">
              <a:spcBef>
                <a:spcPts val="0"/>
              </a:spcBef>
              <a:spcAft>
                <a:spcPts val="0"/>
              </a:spcAft>
              <a:buSzPts val="800"/>
              <a:buNone/>
              <a:defRPr/>
            </a:lvl4pPr>
            <a:lvl5pPr lvl="4">
              <a:spcBef>
                <a:spcPts val="0"/>
              </a:spcBef>
              <a:spcAft>
                <a:spcPts val="0"/>
              </a:spcAft>
              <a:buSzPts val="800"/>
              <a:buNone/>
              <a:defRPr/>
            </a:lvl5pPr>
            <a:lvl6pPr lvl="5">
              <a:spcBef>
                <a:spcPts val="0"/>
              </a:spcBef>
              <a:spcAft>
                <a:spcPts val="0"/>
              </a:spcAft>
              <a:buSzPts val="800"/>
              <a:buNone/>
              <a:defRPr/>
            </a:lvl6pPr>
            <a:lvl7pPr lvl="6">
              <a:spcBef>
                <a:spcPts val="0"/>
              </a:spcBef>
              <a:spcAft>
                <a:spcPts val="0"/>
              </a:spcAft>
              <a:buSzPts val="800"/>
              <a:buNone/>
              <a:defRPr/>
            </a:lvl7pPr>
            <a:lvl8pPr lvl="7">
              <a:spcBef>
                <a:spcPts val="0"/>
              </a:spcBef>
              <a:spcAft>
                <a:spcPts val="0"/>
              </a:spcAft>
              <a:buSzPts val="800"/>
              <a:buNone/>
              <a:defRPr/>
            </a:lvl8pPr>
            <a:lvl9pPr lvl="8">
              <a:spcBef>
                <a:spcPts val="0"/>
              </a:spcBef>
              <a:spcAft>
                <a:spcPts val="0"/>
              </a:spcAft>
              <a:buSzPts val="800"/>
              <a:buNone/>
              <a:defRPr/>
            </a:lvl9pPr>
          </a:lstStyle>
          <a:p/>
        </p:txBody>
      </p:sp>
      <p:sp>
        <p:nvSpPr>
          <p:cNvPr id="1018" name="Google Shape;1018;p104"/>
          <p:cNvSpPr/>
          <p:nvPr/>
        </p:nvSpPr>
        <p:spPr>
          <a:xfrm flipH="1" rot="10800000">
            <a:off x="6692400" y="2691600"/>
            <a:ext cx="2451900" cy="2451900"/>
          </a:xfrm>
          <a:prstGeom prst="rect">
            <a:avLst/>
          </a:prstGeom>
          <a:gradFill>
            <a:gsLst>
              <a:gs pos="0">
                <a:schemeClr val="accent1"/>
              </a:gs>
              <a:gs pos="72000">
                <a:schemeClr val="accent3"/>
              </a:gs>
              <a:gs pos="100000">
                <a:schemeClr val="accent3"/>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019" name="Google Shape;1019;p104"/>
          <p:cNvSpPr txBox="1"/>
          <p:nvPr>
            <p:ph type="title"/>
          </p:nvPr>
        </p:nvSpPr>
        <p:spPr>
          <a:xfrm>
            <a:off x="256025" y="213150"/>
            <a:ext cx="5750100" cy="5118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0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1020" name="Google Shape;1020;p104"/>
          <p:cNvSpPr txBox="1"/>
          <p:nvPr>
            <p:ph idx="3" type="subTitle"/>
          </p:nvPr>
        </p:nvSpPr>
        <p:spPr>
          <a:xfrm>
            <a:off x="7657750" y="256025"/>
            <a:ext cx="1230300" cy="2757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800"/>
              <a:buFont typeface="Montserrat"/>
              <a:buNone/>
              <a:defRPr>
                <a:solidFill>
                  <a:schemeClr val="dk1"/>
                </a:solidFill>
              </a:defRPr>
            </a:lvl1pPr>
            <a:lvl2pPr lvl="1">
              <a:spcBef>
                <a:spcPts val="0"/>
              </a:spcBef>
              <a:spcAft>
                <a:spcPts val="0"/>
              </a:spcAft>
              <a:buClr>
                <a:schemeClr val="dk1"/>
              </a:buClr>
              <a:buSzPts val="800"/>
              <a:buFont typeface="Montserrat"/>
              <a:buNone/>
              <a:defRPr>
                <a:solidFill>
                  <a:schemeClr val="dk1"/>
                </a:solidFill>
              </a:defRPr>
            </a:lvl2pPr>
            <a:lvl3pPr lvl="2">
              <a:spcBef>
                <a:spcPts val="0"/>
              </a:spcBef>
              <a:spcAft>
                <a:spcPts val="0"/>
              </a:spcAft>
              <a:buClr>
                <a:schemeClr val="dk1"/>
              </a:buClr>
              <a:buSzPts val="800"/>
              <a:buFont typeface="Montserrat"/>
              <a:buNone/>
              <a:defRPr>
                <a:solidFill>
                  <a:schemeClr val="dk1"/>
                </a:solidFill>
              </a:defRPr>
            </a:lvl3pPr>
            <a:lvl4pPr lvl="3">
              <a:spcBef>
                <a:spcPts val="0"/>
              </a:spcBef>
              <a:spcAft>
                <a:spcPts val="0"/>
              </a:spcAft>
              <a:buClr>
                <a:schemeClr val="dk1"/>
              </a:buClr>
              <a:buSzPts val="800"/>
              <a:buFont typeface="Montserrat"/>
              <a:buNone/>
              <a:defRPr>
                <a:solidFill>
                  <a:schemeClr val="dk1"/>
                </a:solidFill>
              </a:defRPr>
            </a:lvl4pPr>
            <a:lvl5pPr lvl="4">
              <a:spcBef>
                <a:spcPts val="0"/>
              </a:spcBef>
              <a:spcAft>
                <a:spcPts val="0"/>
              </a:spcAft>
              <a:buClr>
                <a:schemeClr val="dk1"/>
              </a:buClr>
              <a:buSzPts val="800"/>
              <a:buFont typeface="Montserrat"/>
              <a:buNone/>
              <a:defRPr>
                <a:solidFill>
                  <a:schemeClr val="dk1"/>
                </a:solidFill>
              </a:defRPr>
            </a:lvl5pPr>
            <a:lvl6pPr lvl="5">
              <a:spcBef>
                <a:spcPts val="0"/>
              </a:spcBef>
              <a:spcAft>
                <a:spcPts val="0"/>
              </a:spcAft>
              <a:buClr>
                <a:schemeClr val="dk1"/>
              </a:buClr>
              <a:buSzPts val="800"/>
              <a:buFont typeface="Montserrat"/>
              <a:buNone/>
              <a:defRPr>
                <a:solidFill>
                  <a:schemeClr val="dk1"/>
                </a:solidFill>
              </a:defRPr>
            </a:lvl6pPr>
            <a:lvl7pPr lvl="6">
              <a:spcBef>
                <a:spcPts val="0"/>
              </a:spcBef>
              <a:spcAft>
                <a:spcPts val="0"/>
              </a:spcAft>
              <a:buClr>
                <a:schemeClr val="dk1"/>
              </a:buClr>
              <a:buSzPts val="800"/>
              <a:buFont typeface="Montserrat"/>
              <a:buNone/>
              <a:defRPr>
                <a:solidFill>
                  <a:schemeClr val="dk1"/>
                </a:solidFill>
              </a:defRPr>
            </a:lvl7pPr>
            <a:lvl8pPr lvl="7">
              <a:spcBef>
                <a:spcPts val="0"/>
              </a:spcBef>
              <a:spcAft>
                <a:spcPts val="0"/>
              </a:spcAft>
              <a:buClr>
                <a:schemeClr val="dk1"/>
              </a:buClr>
              <a:buSzPts val="800"/>
              <a:buFont typeface="Montserrat"/>
              <a:buNone/>
              <a:defRPr>
                <a:solidFill>
                  <a:schemeClr val="dk1"/>
                </a:solidFill>
              </a:defRPr>
            </a:lvl8pPr>
            <a:lvl9pPr lvl="8">
              <a:spcBef>
                <a:spcPts val="0"/>
              </a:spcBef>
              <a:spcAft>
                <a:spcPts val="0"/>
              </a:spcAft>
              <a:buClr>
                <a:schemeClr val="dk1"/>
              </a:buClr>
              <a:buSzPts val="800"/>
              <a:buFont typeface="Montserrat"/>
              <a:buNone/>
              <a:defRPr>
                <a:solidFill>
                  <a:schemeClr val="dk1"/>
                </a:solidFill>
              </a:defRPr>
            </a:lvl9pPr>
          </a:lstStyle>
          <a:p/>
        </p:txBody>
      </p:sp>
      <p:sp>
        <p:nvSpPr>
          <p:cNvPr id="1021" name="Google Shape;1021;p104"/>
          <p:cNvSpPr txBox="1"/>
          <p:nvPr>
            <p:ph idx="4" type="body"/>
          </p:nvPr>
        </p:nvSpPr>
        <p:spPr>
          <a:xfrm>
            <a:off x="2558625" y="2020075"/>
            <a:ext cx="1881600" cy="618300"/>
          </a:xfrm>
          <a:prstGeom prst="rect">
            <a:avLst/>
          </a:prstGeom>
        </p:spPr>
        <p:txBody>
          <a:bodyPr anchorCtr="0" anchor="t" bIns="0" lIns="0" spcFirstLastPara="1" rIns="0" wrap="square" tIns="0">
            <a:no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022" name="Google Shape;1022;p104"/>
          <p:cNvSpPr txBox="1"/>
          <p:nvPr>
            <p:ph idx="5" type="subTitle"/>
          </p:nvPr>
        </p:nvSpPr>
        <p:spPr>
          <a:xfrm>
            <a:off x="2558625" y="1718725"/>
            <a:ext cx="1881600" cy="254400"/>
          </a:xfrm>
          <a:prstGeom prst="rect">
            <a:avLst/>
          </a:prstGeom>
        </p:spPr>
        <p:txBody>
          <a:bodyPr anchorCtr="0" anchor="ctr" bIns="0" lIns="0" spcFirstLastPara="1" rIns="0" wrap="square" tIns="0">
            <a:noAutofit/>
          </a:bodyPr>
          <a:lstStyle>
            <a:lvl1pPr lvl="0" algn="l">
              <a:spcBef>
                <a:spcPts val="0"/>
              </a:spcBef>
              <a:spcAft>
                <a:spcPts val="0"/>
              </a:spcAft>
              <a:buSzPts val="800"/>
              <a:buNone/>
              <a:defRPr sz="1200"/>
            </a:lvl1pPr>
            <a:lvl2pPr lvl="1">
              <a:spcBef>
                <a:spcPts val="0"/>
              </a:spcBef>
              <a:spcAft>
                <a:spcPts val="0"/>
              </a:spcAft>
              <a:buSzPts val="800"/>
              <a:buNone/>
              <a:defRPr/>
            </a:lvl2pPr>
            <a:lvl3pPr lvl="2">
              <a:spcBef>
                <a:spcPts val="0"/>
              </a:spcBef>
              <a:spcAft>
                <a:spcPts val="0"/>
              </a:spcAft>
              <a:buSzPts val="800"/>
              <a:buNone/>
              <a:defRPr/>
            </a:lvl3pPr>
            <a:lvl4pPr lvl="3">
              <a:spcBef>
                <a:spcPts val="0"/>
              </a:spcBef>
              <a:spcAft>
                <a:spcPts val="0"/>
              </a:spcAft>
              <a:buSzPts val="800"/>
              <a:buNone/>
              <a:defRPr/>
            </a:lvl4pPr>
            <a:lvl5pPr lvl="4">
              <a:spcBef>
                <a:spcPts val="0"/>
              </a:spcBef>
              <a:spcAft>
                <a:spcPts val="0"/>
              </a:spcAft>
              <a:buSzPts val="800"/>
              <a:buNone/>
              <a:defRPr/>
            </a:lvl5pPr>
            <a:lvl6pPr lvl="5">
              <a:spcBef>
                <a:spcPts val="0"/>
              </a:spcBef>
              <a:spcAft>
                <a:spcPts val="0"/>
              </a:spcAft>
              <a:buSzPts val="800"/>
              <a:buNone/>
              <a:defRPr/>
            </a:lvl6pPr>
            <a:lvl7pPr lvl="6">
              <a:spcBef>
                <a:spcPts val="0"/>
              </a:spcBef>
              <a:spcAft>
                <a:spcPts val="0"/>
              </a:spcAft>
              <a:buSzPts val="800"/>
              <a:buNone/>
              <a:defRPr/>
            </a:lvl7pPr>
            <a:lvl8pPr lvl="7">
              <a:spcBef>
                <a:spcPts val="0"/>
              </a:spcBef>
              <a:spcAft>
                <a:spcPts val="0"/>
              </a:spcAft>
              <a:buSzPts val="800"/>
              <a:buNone/>
              <a:defRPr/>
            </a:lvl8pPr>
            <a:lvl9pPr lvl="8">
              <a:spcBef>
                <a:spcPts val="0"/>
              </a:spcBef>
              <a:spcAft>
                <a:spcPts val="0"/>
              </a:spcAft>
              <a:buSzPts val="800"/>
              <a:buNone/>
              <a:defRPr/>
            </a:lvl9pPr>
          </a:lstStyle>
          <a:p/>
        </p:txBody>
      </p:sp>
      <p:sp>
        <p:nvSpPr>
          <p:cNvPr id="1023" name="Google Shape;1023;p104"/>
          <p:cNvSpPr txBox="1"/>
          <p:nvPr>
            <p:ph idx="6" type="body"/>
          </p:nvPr>
        </p:nvSpPr>
        <p:spPr>
          <a:xfrm>
            <a:off x="4808775" y="2020075"/>
            <a:ext cx="1881600" cy="618300"/>
          </a:xfrm>
          <a:prstGeom prst="rect">
            <a:avLst/>
          </a:prstGeom>
        </p:spPr>
        <p:txBody>
          <a:bodyPr anchorCtr="0" anchor="t" bIns="0" lIns="0" spcFirstLastPara="1" rIns="0" wrap="square" tIns="0">
            <a:no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024" name="Google Shape;1024;p104"/>
          <p:cNvSpPr txBox="1"/>
          <p:nvPr>
            <p:ph idx="7" type="subTitle"/>
          </p:nvPr>
        </p:nvSpPr>
        <p:spPr>
          <a:xfrm>
            <a:off x="4808775" y="1718725"/>
            <a:ext cx="1881600" cy="254400"/>
          </a:xfrm>
          <a:prstGeom prst="rect">
            <a:avLst/>
          </a:prstGeom>
        </p:spPr>
        <p:txBody>
          <a:bodyPr anchorCtr="0" anchor="ctr" bIns="0" lIns="0" spcFirstLastPara="1" rIns="0" wrap="square" tIns="0">
            <a:noAutofit/>
          </a:bodyPr>
          <a:lstStyle>
            <a:lvl1pPr lvl="0" algn="l">
              <a:spcBef>
                <a:spcPts val="0"/>
              </a:spcBef>
              <a:spcAft>
                <a:spcPts val="0"/>
              </a:spcAft>
              <a:buSzPts val="800"/>
              <a:buNone/>
              <a:defRPr sz="1200"/>
            </a:lvl1pPr>
            <a:lvl2pPr lvl="1">
              <a:spcBef>
                <a:spcPts val="0"/>
              </a:spcBef>
              <a:spcAft>
                <a:spcPts val="0"/>
              </a:spcAft>
              <a:buSzPts val="800"/>
              <a:buNone/>
              <a:defRPr/>
            </a:lvl2pPr>
            <a:lvl3pPr lvl="2">
              <a:spcBef>
                <a:spcPts val="0"/>
              </a:spcBef>
              <a:spcAft>
                <a:spcPts val="0"/>
              </a:spcAft>
              <a:buSzPts val="800"/>
              <a:buNone/>
              <a:defRPr/>
            </a:lvl3pPr>
            <a:lvl4pPr lvl="3">
              <a:spcBef>
                <a:spcPts val="0"/>
              </a:spcBef>
              <a:spcAft>
                <a:spcPts val="0"/>
              </a:spcAft>
              <a:buSzPts val="800"/>
              <a:buNone/>
              <a:defRPr/>
            </a:lvl4pPr>
            <a:lvl5pPr lvl="4">
              <a:spcBef>
                <a:spcPts val="0"/>
              </a:spcBef>
              <a:spcAft>
                <a:spcPts val="0"/>
              </a:spcAft>
              <a:buSzPts val="800"/>
              <a:buNone/>
              <a:defRPr/>
            </a:lvl5pPr>
            <a:lvl6pPr lvl="5">
              <a:spcBef>
                <a:spcPts val="0"/>
              </a:spcBef>
              <a:spcAft>
                <a:spcPts val="0"/>
              </a:spcAft>
              <a:buSzPts val="800"/>
              <a:buNone/>
              <a:defRPr/>
            </a:lvl6pPr>
            <a:lvl7pPr lvl="6">
              <a:spcBef>
                <a:spcPts val="0"/>
              </a:spcBef>
              <a:spcAft>
                <a:spcPts val="0"/>
              </a:spcAft>
              <a:buSzPts val="800"/>
              <a:buNone/>
              <a:defRPr/>
            </a:lvl7pPr>
            <a:lvl8pPr lvl="7">
              <a:spcBef>
                <a:spcPts val="0"/>
              </a:spcBef>
              <a:spcAft>
                <a:spcPts val="0"/>
              </a:spcAft>
              <a:buSzPts val="800"/>
              <a:buNone/>
              <a:defRPr/>
            </a:lvl8pPr>
            <a:lvl9pPr lvl="8">
              <a:spcBef>
                <a:spcPts val="0"/>
              </a:spcBef>
              <a:spcAft>
                <a:spcPts val="0"/>
              </a:spcAft>
              <a:buSzPts val="800"/>
              <a:buNone/>
              <a:defRPr/>
            </a:lvl9pPr>
          </a:lstStyle>
          <a:p/>
        </p:txBody>
      </p:sp>
      <p:sp>
        <p:nvSpPr>
          <p:cNvPr id="1025" name="Google Shape;1025;p104"/>
          <p:cNvSpPr txBox="1"/>
          <p:nvPr>
            <p:ph idx="8" type="body"/>
          </p:nvPr>
        </p:nvSpPr>
        <p:spPr>
          <a:xfrm>
            <a:off x="6821675" y="2023213"/>
            <a:ext cx="1881600" cy="618300"/>
          </a:xfrm>
          <a:prstGeom prst="rect">
            <a:avLst/>
          </a:prstGeom>
        </p:spPr>
        <p:txBody>
          <a:bodyPr anchorCtr="0" anchor="t" bIns="0" lIns="0" spcFirstLastPara="1" rIns="0" wrap="square" tIns="0">
            <a:no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026" name="Google Shape;1026;p104"/>
          <p:cNvSpPr txBox="1"/>
          <p:nvPr>
            <p:ph idx="9" type="subTitle"/>
          </p:nvPr>
        </p:nvSpPr>
        <p:spPr>
          <a:xfrm>
            <a:off x="7058925" y="1718725"/>
            <a:ext cx="1881600" cy="254400"/>
          </a:xfrm>
          <a:prstGeom prst="rect">
            <a:avLst/>
          </a:prstGeom>
        </p:spPr>
        <p:txBody>
          <a:bodyPr anchorCtr="0" anchor="ctr" bIns="0" lIns="0" spcFirstLastPara="1" rIns="0" wrap="square" tIns="0">
            <a:noAutofit/>
          </a:bodyPr>
          <a:lstStyle>
            <a:lvl1pPr lvl="0" algn="l">
              <a:spcBef>
                <a:spcPts val="0"/>
              </a:spcBef>
              <a:spcAft>
                <a:spcPts val="0"/>
              </a:spcAft>
              <a:buSzPts val="800"/>
              <a:buNone/>
              <a:defRPr sz="1200"/>
            </a:lvl1pPr>
            <a:lvl2pPr lvl="1">
              <a:spcBef>
                <a:spcPts val="0"/>
              </a:spcBef>
              <a:spcAft>
                <a:spcPts val="0"/>
              </a:spcAft>
              <a:buSzPts val="800"/>
              <a:buNone/>
              <a:defRPr/>
            </a:lvl2pPr>
            <a:lvl3pPr lvl="2">
              <a:spcBef>
                <a:spcPts val="0"/>
              </a:spcBef>
              <a:spcAft>
                <a:spcPts val="0"/>
              </a:spcAft>
              <a:buSzPts val="800"/>
              <a:buNone/>
              <a:defRPr/>
            </a:lvl3pPr>
            <a:lvl4pPr lvl="3">
              <a:spcBef>
                <a:spcPts val="0"/>
              </a:spcBef>
              <a:spcAft>
                <a:spcPts val="0"/>
              </a:spcAft>
              <a:buSzPts val="800"/>
              <a:buNone/>
              <a:defRPr/>
            </a:lvl4pPr>
            <a:lvl5pPr lvl="4">
              <a:spcBef>
                <a:spcPts val="0"/>
              </a:spcBef>
              <a:spcAft>
                <a:spcPts val="0"/>
              </a:spcAft>
              <a:buSzPts val="800"/>
              <a:buNone/>
              <a:defRPr/>
            </a:lvl5pPr>
            <a:lvl6pPr lvl="5">
              <a:spcBef>
                <a:spcPts val="0"/>
              </a:spcBef>
              <a:spcAft>
                <a:spcPts val="0"/>
              </a:spcAft>
              <a:buSzPts val="800"/>
              <a:buNone/>
              <a:defRPr/>
            </a:lvl6pPr>
            <a:lvl7pPr lvl="6">
              <a:spcBef>
                <a:spcPts val="0"/>
              </a:spcBef>
              <a:spcAft>
                <a:spcPts val="0"/>
              </a:spcAft>
              <a:buSzPts val="800"/>
              <a:buNone/>
              <a:defRPr/>
            </a:lvl7pPr>
            <a:lvl8pPr lvl="7">
              <a:spcBef>
                <a:spcPts val="0"/>
              </a:spcBef>
              <a:spcAft>
                <a:spcPts val="0"/>
              </a:spcAft>
              <a:buSzPts val="800"/>
              <a:buNone/>
              <a:defRPr/>
            </a:lvl8pPr>
            <a:lvl9pPr lvl="8">
              <a:spcBef>
                <a:spcPts val="0"/>
              </a:spcBef>
              <a:spcAft>
                <a:spcPts val="0"/>
              </a:spcAft>
              <a:buSzPts val="800"/>
              <a:buNone/>
              <a:defRPr/>
            </a:lvl9pPr>
          </a:lstStyle>
          <a:p/>
        </p:txBody>
      </p:sp>
      <p:sp>
        <p:nvSpPr>
          <p:cNvPr id="1027" name="Google Shape;1027;p104"/>
          <p:cNvSpPr txBox="1"/>
          <p:nvPr>
            <p:ph idx="13" type="subTitle"/>
          </p:nvPr>
        </p:nvSpPr>
        <p:spPr>
          <a:xfrm>
            <a:off x="255975" y="1132938"/>
            <a:ext cx="1881600" cy="145500"/>
          </a:xfrm>
          <a:prstGeom prst="rect">
            <a:avLst/>
          </a:prstGeom>
        </p:spPr>
        <p:txBody>
          <a:bodyPr anchorCtr="0" anchor="ctr" bIns="0" lIns="0" spcFirstLastPara="1" rIns="0" wrap="square" tIns="0">
            <a:noAutofit/>
          </a:bodyPr>
          <a:lstStyle>
            <a:lvl1pPr lvl="0" algn="l">
              <a:spcBef>
                <a:spcPts val="0"/>
              </a:spcBef>
              <a:spcAft>
                <a:spcPts val="0"/>
              </a:spcAft>
              <a:buSzPts val="800"/>
              <a:buNone/>
              <a:defRPr i="1" sz="1000">
                <a:latin typeface="Source Serif 4"/>
                <a:ea typeface="Source Serif 4"/>
                <a:cs typeface="Source Serif 4"/>
                <a:sym typeface="Source Serif 4"/>
              </a:defRPr>
            </a:lvl1pPr>
            <a:lvl2pPr lvl="1">
              <a:spcBef>
                <a:spcPts val="0"/>
              </a:spcBef>
              <a:spcAft>
                <a:spcPts val="0"/>
              </a:spcAft>
              <a:buSzPts val="800"/>
              <a:buNone/>
              <a:defRPr/>
            </a:lvl2pPr>
            <a:lvl3pPr lvl="2">
              <a:spcBef>
                <a:spcPts val="0"/>
              </a:spcBef>
              <a:spcAft>
                <a:spcPts val="0"/>
              </a:spcAft>
              <a:buSzPts val="800"/>
              <a:buNone/>
              <a:defRPr/>
            </a:lvl3pPr>
            <a:lvl4pPr lvl="3">
              <a:spcBef>
                <a:spcPts val="0"/>
              </a:spcBef>
              <a:spcAft>
                <a:spcPts val="0"/>
              </a:spcAft>
              <a:buSzPts val="800"/>
              <a:buNone/>
              <a:defRPr/>
            </a:lvl4pPr>
            <a:lvl5pPr lvl="4">
              <a:spcBef>
                <a:spcPts val="0"/>
              </a:spcBef>
              <a:spcAft>
                <a:spcPts val="0"/>
              </a:spcAft>
              <a:buSzPts val="800"/>
              <a:buNone/>
              <a:defRPr/>
            </a:lvl5pPr>
            <a:lvl6pPr lvl="5">
              <a:spcBef>
                <a:spcPts val="0"/>
              </a:spcBef>
              <a:spcAft>
                <a:spcPts val="0"/>
              </a:spcAft>
              <a:buSzPts val="800"/>
              <a:buNone/>
              <a:defRPr/>
            </a:lvl6pPr>
            <a:lvl7pPr lvl="6">
              <a:spcBef>
                <a:spcPts val="0"/>
              </a:spcBef>
              <a:spcAft>
                <a:spcPts val="0"/>
              </a:spcAft>
              <a:buSzPts val="800"/>
              <a:buNone/>
              <a:defRPr/>
            </a:lvl7pPr>
            <a:lvl8pPr lvl="7">
              <a:spcBef>
                <a:spcPts val="0"/>
              </a:spcBef>
              <a:spcAft>
                <a:spcPts val="0"/>
              </a:spcAft>
              <a:buSzPts val="800"/>
              <a:buNone/>
              <a:defRPr/>
            </a:lvl8pPr>
            <a:lvl9pPr lvl="8">
              <a:spcBef>
                <a:spcPts val="0"/>
              </a:spcBef>
              <a:spcAft>
                <a:spcPts val="0"/>
              </a:spcAft>
              <a:buSzPts val="800"/>
              <a:buNone/>
              <a:defRPr/>
            </a:lvl9pPr>
          </a:lstStyle>
          <a:p/>
        </p:txBody>
      </p:sp>
      <p:sp>
        <p:nvSpPr>
          <p:cNvPr id="1028" name="Google Shape;1028;p104"/>
          <p:cNvSpPr txBox="1"/>
          <p:nvPr>
            <p:ph idx="14" type="subTitle"/>
          </p:nvPr>
        </p:nvSpPr>
        <p:spPr>
          <a:xfrm>
            <a:off x="2558625" y="1132938"/>
            <a:ext cx="1881600" cy="145500"/>
          </a:xfrm>
          <a:prstGeom prst="rect">
            <a:avLst/>
          </a:prstGeom>
        </p:spPr>
        <p:txBody>
          <a:bodyPr anchorCtr="0" anchor="ctr" bIns="0" lIns="0" spcFirstLastPara="1" rIns="0" wrap="square" tIns="0">
            <a:noAutofit/>
          </a:bodyPr>
          <a:lstStyle>
            <a:lvl1pPr lvl="0" algn="l">
              <a:spcBef>
                <a:spcPts val="0"/>
              </a:spcBef>
              <a:spcAft>
                <a:spcPts val="0"/>
              </a:spcAft>
              <a:buSzPts val="800"/>
              <a:buNone/>
              <a:defRPr i="1" sz="1000">
                <a:latin typeface="Source Serif 4"/>
                <a:ea typeface="Source Serif 4"/>
                <a:cs typeface="Source Serif 4"/>
                <a:sym typeface="Source Serif 4"/>
              </a:defRPr>
            </a:lvl1pPr>
            <a:lvl2pPr lvl="1">
              <a:spcBef>
                <a:spcPts val="0"/>
              </a:spcBef>
              <a:spcAft>
                <a:spcPts val="0"/>
              </a:spcAft>
              <a:buSzPts val="800"/>
              <a:buNone/>
              <a:defRPr/>
            </a:lvl2pPr>
            <a:lvl3pPr lvl="2">
              <a:spcBef>
                <a:spcPts val="0"/>
              </a:spcBef>
              <a:spcAft>
                <a:spcPts val="0"/>
              </a:spcAft>
              <a:buSzPts val="800"/>
              <a:buNone/>
              <a:defRPr/>
            </a:lvl3pPr>
            <a:lvl4pPr lvl="3">
              <a:spcBef>
                <a:spcPts val="0"/>
              </a:spcBef>
              <a:spcAft>
                <a:spcPts val="0"/>
              </a:spcAft>
              <a:buSzPts val="800"/>
              <a:buNone/>
              <a:defRPr/>
            </a:lvl4pPr>
            <a:lvl5pPr lvl="4">
              <a:spcBef>
                <a:spcPts val="0"/>
              </a:spcBef>
              <a:spcAft>
                <a:spcPts val="0"/>
              </a:spcAft>
              <a:buSzPts val="800"/>
              <a:buNone/>
              <a:defRPr/>
            </a:lvl5pPr>
            <a:lvl6pPr lvl="5">
              <a:spcBef>
                <a:spcPts val="0"/>
              </a:spcBef>
              <a:spcAft>
                <a:spcPts val="0"/>
              </a:spcAft>
              <a:buSzPts val="800"/>
              <a:buNone/>
              <a:defRPr/>
            </a:lvl6pPr>
            <a:lvl7pPr lvl="6">
              <a:spcBef>
                <a:spcPts val="0"/>
              </a:spcBef>
              <a:spcAft>
                <a:spcPts val="0"/>
              </a:spcAft>
              <a:buSzPts val="800"/>
              <a:buNone/>
              <a:defRPr/>
            </a:lvl7pPr>
            <a:lvl8pPr lvl="7">
              <a:spcBef>
                <a:spcPts val="0"/>
              </a:spcBef>
              <a:spcAft>
                <a:spcPts val="0"/>
              </a:spcAft>
              <a:buSzPts val="800"/>
              <a:buNone/>
              <a:defRPr/>
            </a:lvl8pPr>
            <a:lvl9pPr lvl="8">
              <a:spcBef>
                <a:spcPts val="0"/>
              </a:spcBef>
              <a:spcAft>
                <a:spcPts val="0"/>
              </a:spcAft>
              <a:buSzPts val="800"/>
              <a:buNone/>
              <a:defRPr/>
            </a:lvl9pPr>
          </a:lstStyle>
          <a:p/>
        </p:txBody>
      </p:sp>
      <p:sp>
        <p:nvSpPr>
          <p:cNvPr id="1029" name="Google Shape;1029;p104"/>
          <p:cNvSpPr txBox="1"/>
          <p:nvPr>
            <p:ph idx="15" type="subTitle"/>
          </p:nvPr>
        </p:nvSpPr>
        <p:spPr>
          <a:xfrm>
            <a:off x="4808775" y="1132938"/>
            <a:ext cx="1881600" cy="145500"/>
          </a:xfrm>
          <a:prstGeom prst="rect">
            <a:avLst/>
          </a:prstGeom>
        </p:spPr>
        <p:txBody>
          <a:bodyPr anchorCtr="0" anchor="ctr" bIns="0" lIns="0" spcFirstLastPara="1" rIns="0" wrap="square" tIns="0">
            <a:noAutofit/>
          </a:bodyPr>
          <a:lstStyle>
            <a:lvl1pPr lvl="0" algn="l">
              <a:spcBef>
                <a:spcPts val="0"/>
              </a:spcBef>
              <a:spcAft>
                <a:spcPts val="0"/>
              </a:spcAft>
              <a:buSzPts val="800"/>
              <a:buNone/>
              <a:defRPr i="1" sz="1000">
                <a:latin typeface="Source Serif 4"/>
                <a:ea typeface="Source Serif 4"/>
                <a:cs typeface="Source Serif 4"/>
                <a:sym typeface="Source Serif 4"/>
              </a:defRPr>
            </a:lvl1pPr>
            <a:lvl2pPr lvl="1">
              <a:spcBef>
                <a:spcPts val="0"/>
              </a:spcBef>
              <a:spcAft>
                <a:spcPts val="0"/>
              </a:spcAft>
              <a:buSzPts val="800"/>
              <a:buNone/>
              <a:defRPr/>
            </a:lvl2pPr>
            <a:lvl3pPr lvl="2">
              <a:spcBef>
                <a:spcPts val="0"/>
              </a:spcBef>
              <a:spcAft>
                <a:spcPts val="0"/>
              </a:spcAft>
              <a:buSzPts val="800"/>
              <a:buNone/>
              <a:defRPr/>
            </a:lvl3pPr>
            <a:lvl4pPr lvl="3">
              <a:spcBef>
                <a:spcPts val="0"/>
              </a:spcBef>
              <a:spcAft>
                <a:spcPts val="0"/>
              </a:spcAft>
              <a:buSzPts val="800"/>
              <a:buNone/>
              <a:defRPr/>
            </a:lvl4pPr>
            <a:lvl5pPr lvl="4">
              <a:spcBef>
                <a:spcPts val="0"/>
              </a:spcBef>
              <a:spcAft>
                <a:spcPts val="0"/>
              </a:spcAft>
              <a:buSzPts val="800"/>
              <a:buNone/>
              <a:defRPr/>
            </a:lvl5pPr>
            <a:lvl6pPr lvl="5">
              <a:spcBef>
                <a:spcPts val="0"/>
              </a:spcBef>
              <a:spcAft>
                <a:spcPts val="0"/>
              </a:spcAft>
              <a:buSzPts val="800"/>
              <a:buNone/>
              <a:defRPr/>
            </a:lvl6pPr>
            <a:lvl7pPr lvl="6">
              <a:spcBef>
                <a:spcPts val="0"/>
              </a:spcBef>
              <a:spcAft>
                <a:spcPts val="0"/>
              </a:spcAft>
              <a:buSzPts val="800"/>
              <a:buNone/>
              <a:defRPr/>
            </a:lvl7pPr>
            <a:lvl8pPr lvl="7">
              <a:spcBef>
                <a:spcPts val="0"/>
              </a:spcBef>
              <a:spcAft>
                <a:spcPts val="0"/>
              </a:spcAft>
              <a:buSzPts val="800"/>
              <a:buNone/>
              <a:defRPr/>
            </a:lvl8pPr>
            <a:lvl9pPr lvl="8">
              <a:spcBef>
                <a:spcPts val="0"/>
              </a:spcBef>
              <a:spcAft>
                <a:spcPts val="0"/>
              </a:spcAft>
              <a:buSzPts val="800"/>
              <a:buNone/>
              <a:defRPr/>
            </a:lvl9pPr>
          </a:lstStyle>
          <a:p/>
        </p:txBody>
      </p:sp>
      <p:sp>
        <p:nvSpPr>
          <p:cNvPr id="1030" name="Google Shape;1030;p104"/>
          <p:cNvSpPr txBox="1"/>
          <p:nvPr>
            <p:ph idx="16" type="subTitle"/>
          </p:nvPr>
        </p:nvSpPr>
        <p:spPr>
          <a:xfrm>
            <a:off x="7058925" y="1132938"/>
            <a:ext cx="1881600" cy="145500"/>
          </a:xfrm>
          <a:prstGeom prst="rect">
            <a:avLst/>
          </a:prstGeom>
        </p:spPr>
        <p:txBody>
          <a:bodyPr anchorCtr="0" anchor="ctr" bIns="0" lIns="0" spcFirstLastPara="1" rIns="0" wrap="square" tIns="0">
            <a:noAutofit/>
          </a:bodyPr>
          <a:lstStyle>
            <a:lvl1pPr lvl="0" algn="l">
              <a:spcBef>
                <a:spcPts val="0"/>
              </a:spcBef>
              <a:spcAft>
                <a:spcPts val="0"/>
              </a:spcAft>
              <a:buSzPts val="800"/>
              <a:buNone/>
              <a:defRPr i="1" sz="1000">
                <a:latin typeface="Source Serif 4"/>
                <a:ea typeface="Source Serif 4"/>
                <a:cs typeface="Source Serif 4"/>
                <a:sym typeface="Source Serif 4"/>
              </a:defRPr>
            </a:lvl1pPr>
            <a:lvl2pPr lvl="1">
              <a:spcBef>
                <a:spcPts val="0"/>
              </a:spcBef>
              <a:spcAft>
                <a:spcPts val="0"/>
              </a:spcAft>
              <a:buSzPts val="800"/>
              <a:buNone/>
              <a:defRPr/>
            </a:lvl2pPr>
            <a:lvl3pPr lvl="2">
              <a:spcBef>
                <a:spcPts val="0"/>
              </a:spcBef>
              <a:spcAft>
                <a:spcPts val="0"/>
              </a:spcAft>
              <a:buSzPts val="800"/>
              <a:buNone/>
              <a:defRPr/>
            </a:lvl3pPr>
            <a:lvl4pPr lvl="3">
              <a:spcBef>
                <a:spcPts val="0"/>
              </a:spcBef>
              <a:spcAft>
                <a:spcPts val="0"/>
              </a:spcAft>
              <a:buSzPts val="800"/>
              <a:buNone/>
              <a:defRPr/>
            </a:lvl4pPr>
            <a:lvl5pPr lvl="4">
              <a:spcBef>
                <a:spcPts val="0"/>
              </a:spcBef>
              <a:spcAft>
                <a:spcPts val="0"/>
              </a:spcAft>
              <a:buSzPts val="800"/>
              <a:buNone/>
              <a:defRPr/>
            </a:lvl5pPr>
            <a:lvl6pPr lvl="5">
              <a:spcBef>
                <a:spcPts val="0"/>
              </a:spcBef>
              <a:spcAft>
                <a:spcPts val="0"/>
              </a:spcAft>
              <a:buSzPts val="800"/>
              <a:buNone/>
              <a:defRPr/>
            </a:lvl6pPr>
            <a:lvl7pPr lvl="6">
              <a:spcBef>
                <a:spcPts val="0"/>
              </a:spcBef>
              <a:spcAft>
                <a:spcPts val="0"/>
              </a:spcAft>
              <a:buSzPts val="800"/>
              <a:buNone/>
              <a:defRPr/>
            </a:lvl7pPr>
            <a:lvl8pPr lvl="7">
              <a:spcBef>
                <a:spcPts val="0"/>
              </a:spcBef>
              <a:spcAft>
                <a:spcPts val="0"/>
              </a:spcAft>
              <a:buSzPts val="800"/>
              <a:buNone/>
              <a:defRPr/>
            </a:lvl8pPr>
            <a:lvl9pPr lvl="8">
              <a:spcBef>
                <a:spcPts val="0"/>
              </a:spcBef>
              <a:spcAft>
                <a:spcPts val="0"/>
              </a:spcAft>
              <a:buSzPts val="800"/>
              <a:buNone/>
              <a:defRPr/>
            </a:lvl9pPr>
          </a:lstStyle>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section 2 content display">
  <p:cSld name="BLANK_1_1_1_1_1_1_1_1_1_1_1_2_1_4">
    <p:bg>
      <p:bgPr>
        <a:solidFill>
          <a:schemeClr val="lt1"/>
        </a:solidFill>
      </p:bgPr>
    </p:bg>
    <p:spTree>
      <p:nvGrpSpPr>
        <p:cNvPr id="1031" name="Shape 1031"/>
        <p:cNvGrpSpPr/>
        <p:nvPr/>
      </p:nvGrpSpPr>
      <p:grpSpPr>
        <a:xfrm>
          <a:off x="0" y="0"/>
          <a:ext cx="0" cy="0"/>
          <a:chOff x="0" y="0"/>
          <a:chExt cx="0" cy="0"/>
        </a:xfrm>
      </p:grpSpPr>
      <p:sp>
        <p:nvSpPr>
          <p:cNvPr id="1032" name="Google Shape;1032;p105"/>
          <p:cNvSpPr/>
          <p:nvPr/>
        </p:nvSpPr>
        <p:spPr>
          <a:xfrm>
            <a:off x="8141300" y="200278"/>
            <a:ext cx="823800" cy="198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33" name="Google Shape;1033;p105"/>
          <p:cNvSpPr/>
          <p:nvPr/>
        </p:nvSpPr>
        <p:spPr>
          <a:xfrm>
            <a:off x="0" y="1218975"/>
            <a:ext cx="9144000" cy="3924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034" name="Google Shape;1034;p105"/>
          <p:cNvSpPr txBox="1"/>
          <p:nvPr>
            <p:ph type="title"/>
          </p:nvPr>
        </p:nvSpPr>
        <p:spPr>
          <a:xfrm>
            <a:off x="256025" y="213150"/>
            <a:ext cx="5750100" cy="5118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0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1035" name="Google Shape;1035;p105"/>
          <p:cNvSpPr/>
          <p:nvPr/>
        </p:nvSpPr>
        <p:spPr>
          <a:xfrm>
            <a:off x="7643840" y="0"/>
            <a:ext cx="658800" cy="658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036" name="Google Shape;1036;p105"/>
          <p:cNvSpPr/>
          <p:nvPr/>
        </p:nvSpPr>
        <p:spPr>
          <a:xfrm>
            <a:off x="7312266" y="887434"/>
            <a:ext cx="331500" cy="331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037" name="Google Shape;1037;p105"/>
          <p:cNvSpPr/>
          <p:nvPr/>
        </p:nvSpPr>
        <p:spPr>
          <a:xfrm>
            <a:off x="8302516" y="377490"/>
            <a:ext cx="841500" cy="841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038" name="Google Shape;1038;p105"/>
          <p:cNvSpPr/>
          <p:nvPr/>
        </p:nvSpPr>
        <p:spPr>
          <a:xfrm>
            <a:off x="8676264" y="751239"/>
            <a:ext cx="94200" cy="942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cxnSp>
        <p:nvCxnSpPr>
          <p:cNvPr id="1039" name="Google Shape;1039;p105"/>
          <p:cNvCxnSpPr>
            <a:stCxn id="1038" idx="7"/>
            <a:endCxn id="1035" idx="7"/>
          </p:cNvCxnSpPr>
          <p:nvPr/>
        </p:nvCxnSpPr>
        <p:spPr>
          <a:xfrm rot="10800000">
            <a:off x="8206169" y="96334"/>
            <a:ext cx="550500" cy="668700"/>
          </a:xfrm>
          <a:prstGeom prst="straightConnector1">
            <a:avLst/>
          </a:prstGeom>
          <a:noFill/>
          <a:ln cap="flat" cmpd="sng" w="9525">
            <a:solidFill>
              <a:schemeClr val="dk1"/>
            </a:solidFill>
            <a:prstDash val="solid"/>
            <a:round/>
            <a:headEnd len="med" w="med" type="none"/>
            <a:tailEnd len="med" w="med" type="none"/>
          </a:ln>
        </p:spPr>
      </p:cxnSp>
      <p:cxnSp>
        <p:nvCxnSpPr>
          <p:cNvPr id="1040" name="Google Shape;1040;p105"/>
          <p:cNvCxnSpPr>
            <a:stCxn id="1038" idx="4"/>
          </p:cNvCxnSpPr>
          <p:nvPr/>
        </p:nvCxnSpPr>
        <p:spPr>
          <a:xfrm flipH="1">
            <a:off x="7517364" y="845439"/>
            <a:ext cx="1206000" cy="369600"/>
          </a:xfrm>
          <a:prstGeom prst="straightConnector1">
            <a:avLst/>
          </a:prstGeom>
          <a:noFill/>
          <a:ln cap="flat" cmpd="sng" w="9525">
            <a:solidFill>
              <a:schemeClr val="dk1"/>
            </a:solidFill>
            <a:prstDash val="solid"/>
            <a:round/>
            <a:headEnd len="med" w="med" type="none"/>
            <a:tailEnd len="med" w="med" type="none"/>
          </a:ln>
        </p:spPr>
      </p:cxnSp>
      <p:cxnSp>
        <p:nvCxnSpPr>
          <p:cNvPr id="1041" name="Google Shape;1041;p105"/>
          <p:cNvCxnSpPr/>
          <p:nvPr/>
        </p:nvCxnSpPr>
        <p:spPr>
          <a:xfrm flipH="1" rot="10800000">
            <a:off x="7323426" y="233734"/>
            <a:ext cx="335400" cy="759900"/>
          </a:xfrm>
          <a:prstGeom prst="straightConnector1">
            <a:avLst/>
          </a:prstGeom>
          <a:noFill/>
          <a:ln cap="flat" cmpd="sng" w="9525">
            <a:solidFill>
              <a:schemeClr val="dk1"/>
            </a:solidFill>
            <a:prstDash val="solid"/>
            <a:round/>
            <a:headEnd len="med" w="med" type="none"/>
            <a:tailEnd len="med" w="med" type="none"/>
          </a:ln>
        </p:spPr>
      </p:cxnSp>
      <p:sp>
        <p:nvSpPr>
          <p:cNvPr id="1042" name="Google Shape;1042;p105"/>
          <p:cNvSpPr txBox="1"/>
          <p:nvPr>
            <p:ph idx="1" type="body"/>
          </p:nvPr>
        </p:nvSpPr>
        <p:spPr>
          <a:xfrm>
            <a:off x="255975" y="1547275"/>
            <a:ext cx="3639600" cy="618300"/>
          </a:xfrm>
          <a:prstGeom prst="rect">
            <a:avLst/>
          </a:prstGeom>
        </p:spPr>
        <p:txBody>
          <a:bodyPr anchorCtr="0" anchor="t" bIns="0" lIns="0" spcFirstLastPara="1" rIns="0" wrap="square" tIns="0">
            <a:spAutoFit/>
          </a:bodyPr>
          <a:lstStyle>
            <a:lvl1pPr indent="-285750" lvl="0" marL="457200">
              <a:spcBef>
                <a:spcPts val="0"/>
              </a:spcBef>
              <a:spcAft>
                <a:spcPts val="0"/>
              </a:spcAft>
              <a:buClr>
                <a:schemeClr val="lt2"/>
              </a:buClr>
              <a:buSzPts val="900"/>
              <a:buFont typeface="Montserrat"/>
              <a:buChar char="●"/>
              <a:defRPr/>
            </a:lvl1pPr>
            <a:lvl2pPr indent="-285750" lvl="1" marL="914400">
              <a:spcBef>
                <a:spcPts val="0"/>
              </a:spcBef>
              <a:spcAft>
                <a:spcPts val="0"/>
              </a:spcAft>
              <a:buClr>
                <a:schemeClr val="lt2"/>
              </a:buClr>
              <a:buSzPts val="900"/>
              <a:buFont typeface="Montserrat"/>
              <a:buChar char="○"/>
              <a:defRPr/>
            </a:lvl2pPr>
            <a:lvl3pPr indent="-285750" lvl="2" marL="1371600">
              <a:spcBef>
                <a:spcPts val="0"/>
              </a:spcBef>
              <a:spcAft>
                <a:spcPts val="0"/>
              </a:spcAft>
              <a:buClr>
                <a:schemeClr val="lt2"/>
              </a:buClr>
              <a:buSzPts val="900"/>
              <a:buFont typeface="Montserrat"/>
              <a:buChar char="■"/>
              <a:defRPr/>
            </a:lvl3pPr>
            <a:lvl4pPr indent="-285750" lvl="3" marL="1828800">
              <a:spcBef>
                <a:spcPts val="0"/>
              </a:spcBef>
              <a:spcAft>
                <a:spcPts val="0"/>
              </a:spcAft>
              <a:buClr>
                <a:schemeClr val="lt2"/>
              </a:buClr>
              <a:buSzPts val="900"/>
              <a:buFont typeface="Montserrat"/>
              <a:buChar char="●"/>
              <a:defRPr/>
            </a:lvl4pPr>
            <a:lvl5pPr indent="-285750" lvl="4" marL="2286000">
              <a:spcBef>
                <a:spcPts val="0"/>
              </a:spcBef>
              <a:spcAft>
                <a:spcPts val="0"/>
              </a:spcAft>
              <a:buClr>
                <a:schemeClr val="lt2"/>
              </a:buClr>
              <a:buSzPts val="900"/>
              <a:buFont typeface="Montserrat"/>
              <a:buChar char="○"/>
              <a:defRPr/>
            </a:lvl5pPr>
            <a:lvl6pPr indent="-285750" lvl="5" marL="2743200">
              <a:spcBef>
                <a:spcPts val="0"/>
              </a:spcBef>
              <a:spcAft>
                <a:spcPts val="0"/>
              </a:spcAft>
              <a:buClr>
                <a:schemeClr val="lt2"/>
              </a:buClr>
              <a:buSzPts val="900"/>
              <a:buFont typeface="Montserrat"/>
              <a:buChar char="■"/>
              <a:defRPr/>
            </a:lvl6pPr>
            <a:lvl7pPr indent="-285750" lvl="6" marL="3200400">
              <a:spcBef>
                <a:spcPts val="0"/>
              </a:spcBef>
              <a:spcAft>
                <a:spcPts val="0"/>
              </a:spcAft>
              <a:buClr>
                <a:schemeClr val="lt2"/>
              </a:buClr>
              <a:buSzPts val="900"/>
              <a:buFont typeface="Montserrat"/>
              <a:buChar char="●"/>
              <a:defRPr/>
            </a:lvl7pPr>
            <a:lvl8pPr indent="-285750" lvl="7" marL="3657600">
              <a:spcBef>
                <a:spcPts val="0"/>
              </a:spcBef>
              <a:spcAft>
                <a:spcPts val="0"/>
              </a:spcAft>
              <a:buClr>
                <a:schemeClr val="lt2"/>
              </a:buClr>
              <a:buSzPts val="900"/>
              <a:buFont typeface="Montserrat"/>
              <a:buChar char="○"/>
              <a:defRPr/>
            </a:lvl8pPr>
            <a:lvl9pPr indent="-285750" lvl="8" marL="4114800">
              <a:spcBef>
                <a:spcPts val="0"/>
              </a:spcBef>
              <a:spcAft>
                <a:spcPts val="0"/>
              </a:spcAft>
              <a:buClr>
                <a:schemeClr val="lt2"/>
              </a:buClr>
              <a:buSzPts val="900"/>
              <a:buFont typeface="Montserrat"/>
              <a:buChar char="■"/>
              <a:defRPr/>
            </a:lvl9pPr>
          </a:lstStyle>
          <a:p/>
        </p:txBody>
      </p:sp>
      <p:sp>
        <p:nvSpPr>
          <p:cNvPr id="1043" name="Google Shape;1043;p105"/>
          <p:cNvSpPr txBox="1"/>
          <p:nvPr>
            <p:ph idx="2" type="body"/>
          </p:nvPr>
        </p:nvSpPr>
        <p:spPr>
          <a:xfrm>
            <a:off x="1994150" y="3231050"/>
            <a:ext cx="2458500" cy="1658100"/>
          </a:xfrm>
          <a:prstGeom prst="rect">
            <a:avLst/>
          </a:prstGeom>
        </p:spPr>
        <p:txBody>
          <a:bodyPr anchorCtr="0" anchor="t" bIns="0" lIns="0" spcFirstLastPara="1" rIns="0" wrap="square" tIns="0">
            <a:sp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044" name="Google Shape;1044;p105"/>
          <p:cNvSpPr/>
          <p:nvPr>
            <p:ph idx="3" type="pic"/>
          </p:nvPr>
        </p:nvSpPr>
        <p:spPr>
          <a:xfrm>
            <a:off x="255950" y="2983150"/>
            <a:ext cx="1588200" cy="1904400"/>
          </a:xfrm>
          <a:prstGeom prst="rect">
            <a:avLst/>
          </a:prstGeom>
          <a:noFill/>
          <a:ln>
            <a:noFill/>
          </a:ln>
        </p:spPr>
      </p:sp>
      <p:sp>
        <p:nvSpPr>
          <p:cNvPr id="1045" name="Google Shape;1045;p105"/>
          <p:cNvSpPr txBox="1"/>
          <p:nvPr>
            <p:ph idx="4" type="subTitle"/>
          </p:nvPr>
        </p:nvSpPr>
        <p:spPr>
          <a:xfrm>
            <a:off x="1994150" y="2994050"/>
            <a:ext cx="2458500" cy="164100"/>
          </a:xfrm>
          <a:prstGeom prst="rect">
            <a:avLst/>
          </a:prstGeom>
        </p:spPr>
        <p:txBody>
          <a:bodyPr anchorCtr="0" anchor="ctr" bIns="0" lIns="0" spcFirstLastPara="1" rIns="0" wrap="square" tIns="0">
            <a:noAutofit/>
          </a:bodyPr>
          <a:lstStyle>
            <a:lvl1pPr lvl="0" algn="l">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1pPr>
            <a:lvl2pPr lvl="1">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2pPr>
            <a:lvl3pPr lvl="2">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3pPr>
            <a:lvl4pPr lvl="3">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4pPr>
            <a:lvl5pPr lvl="4">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5pPr>
            <a:lvl6pPr lvl="5">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6pPr>
            <a:lvl7pPr lvl="6">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7pPr>
            <a:lvl8pPr lvl="7">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8pPr>
            <a:lvl9pPr lvl="8">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9pPr>
          </a:lstStyle>
          <a:p/>
        </p:txBody>
      </p:sp>
      <p:sp>
        <p:nvSpPr>
          <p:cNvPr id="1046" name="Google Shape;1046;p105"/>
          <p:cNvSpPr txBox="1"/>
          <p:nvPr>
            <p:ph idx="5" type="body"/>
          </p:nvPr>
        </p:nvSpPr>
        <p:spPr>
          <a:xfrm>
            <a:off x="6429400" y="3231850"/>
            <a:ext cx="2458500" cy="1658100"/>
          </a:xfrm>
          <a:prstGeom prst="rect">
            <a:avLst/>
          </a:prstGeom>
        </p:spPr>
        <p:txBody>
          <a:bodyPr anchorCtr="0" anchor="t" bIns="0" lIns="0" spcFirstLastPara="1" rIns="0" wrap="square" tIns="0">
            <a:sp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047" name="Google Shape;1047;p105"/>
          <p:cNvSpPr/>
          <p:nvPr>
            <p:ph idx="6" type="pic"/>
          </p:nvPr>
        </p:nvSpPr>
        <p:spPr>
          <a:xfrm>
            <a:off x="4691200" y="2983950"/>
            <a:ext cx="1588200" cy="1904400"/>
          </a:xfrm>
          <a:prstGeom prst="rect">
            <a:avLst/>
          </a:prstGeom>
          <a:noFill/>
          <a:ln>
            <a:noFill/>
          </a:ln>
        </p:spPr>
      </p:sp>
      <p:sp>
        <p:nvSpPr>
          <p:cNvPr id="1048" name="Google Shape;1048;p105"/>
          <p:cNvSpPr txBox="1"/>
          <p:nvPr>
            <p:ph idx="7" type="subTitle"/>
          </p:nvPr>
        </p:nvSpPr>
        <p:spPr>
          <a:xfrm>
            <a:off x="6429400" y="2994850"/>
            <a:ext cx="2458500" cy="164100"/>
          </a:xfrm>
          <a:prstGeom prst="rect">
            <a:avLst/>
          </a:prstGeom>
        </p:spPr>
        <p:txBody>
          <a:bodyPr anchorCtr="0" anchor="ctr" bIns="0" lIns="0" spcFirstLastPara="1" rIns="0" wrap="square" tIns="0">
            <a:noAutofit/>
          </a:bodyPr>
          <a:lstStyle>
            <a:lvl1pPr lvl="0" algn="l">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1pPr>
            <a:lvl2pPr lvl="1">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2pPr>
            <a:lvl3pPr lvl="2">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3pPr>
            <a:lvl4pPr lvl="3">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4pPr>
            <a:lvl5pPr lvl="4">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5pPr>
            <a:lvl6pPr lvl="5">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6pPr>
            <a:lvl7pPr lvl="6">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7pPr>
            <a:lvl8pPr lvl="7">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8pPr>
            <a:lvl9pPr lvl="8">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9pPr>
          </a:lstStyle>
          <a:p/>
        </p:txBody>
      </p:sp>
      <p:sp>
        <p:nvSpPr>
          <p:cNvPr id="1049" name="Google Shape;1049;p105"/>
          <p:cNvSpPr txBox="1"/>
          <p:nvPr>
            <p:ph idx="8" type="body"/>
          </p:nvPr>
        </p:nvSpPr>
        <p:spPr>
          <a:xfrm>
            <a:off x="4882425" y="1547275"/>
            <a:ext cx="3639600" cy="618300"/>
          </a:xfrm>
          <a:prstGeom prst="rect">
            <a:avLst/>
          </a:prstGeom>
        </p:spPr>
        <p:txBody>
          <a:bodyPr anchorCtr="0" anchor="t" bIns="0" lIns="0" spcFirstLastPara="1" rIns="0" wrap="square" tIns="0">
            <a:sp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section 3">
  <p:cSld name="BLANK_1_1_1_1_1_1_1_1_1_1_1_2_1_3">
    <p:bg>
      <p:bgPr>
        <a:solidFill>
          <a:schemeClr val="dk2"/>
        </a:solidFill>
      </p:bgPr>
    </p:bg>
    <p:spTree>
      <p:nvGrpSpPr>
        <p:cNvPr id="1050" name="Shape 1050"/>
        <p:cNvGrpSpPr/>
        <p:nvPr/>
      </p:nvGrpSpPr>
      <p:grpSpPr>
        <a:xfrm>
          <a:off x="0" y="0"/>
          <a:ext cx="0" cy="0"/>
          <a:chOff x="0" y="0"/>
          <a:chExt cx="0" cy="0"/>
        </a:xfrm>
      </p:grpSpPr>
      <p:sp>
        <p:nvSpPr>
          <p:cNvPr id="1051" name="Google Shape;1051;p106"/>
          <p:cNvSpPr/>
          <p:nvPr/>
        </p:nvSpPr>
        <p:spPr>
          <a:xfrm>
            <a:off x="8141300" y="200278"/>
            <a:ext cx="823800" cy="198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052" name="Google Shape;1052;p106"/>
          <p:cNvSpPr/>
          <p:nvPr/>
        </p:nvSpPr>
        <p:spPr>
          <a:xfrm>
            <a:off x="0" y="1218975"/>
            <a:ext cx="9144000" cy="3924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2"/>
              </a:solidFill>
              <a:latin typeface="Montserrat"/>
              <a:ea typeface="Montserrat"/>
              <a:cs typeface="Montserrat"/>
              <a:sym typeface="Montserrat"/>
            </a:endParaRPr>
          </a:p>
        </p:txBody>
      </p:sp>
      <p:sp>
        <p:nvSpPr>
          <p:cNvPr id="1053" name="Google Shape;1053;p106"/>
          <p:cNvSpPr txBox="1"/>
          <p:nvPr>
            <p:ph type="title"/>
          </p:nvPr>
        </p:nvSpPr>
        <p:spPr>
          <a:xfrm>
            <a:off x="256025" y="213150"/>
            <a:ext cx="5750100" cy="5118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0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1054" name="Google Shape;1054;p106"/>
          <p:cNvSpPr/>
          <p:nvPr/>
        </p:nvSpPr>
        <p:spPr>
          <a:xfrm flipH="1">
            <a:off x="7595967" y="280050"/>
            <a:ext cx="658800" cy="658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2"/>
              </a:solidFill>
              <a:latin typeface="Montserrat"/>
              <a:ea typeface="Montserrat"/>
              <a:cs typeface="Montserrat"/>
              <a:sym typeface="Montserrat"/>
            </a:endParaRPr>
          </a:p>
        </p:txBody>
      </p:sp>
      <p:sp>
        <p:nvSpPr>
          <p:cNvPr id="1055" name="Google Shape;1055;p106"/>
          <p:cNvSpPr/>
          <p:nvPr/>
        </p:nvSpPr>
        <p:spPr>
          <a:xfrm flipH="1">
            <a:off x="7759616" y="443699"/>
            <a:ext cx="331500" cy="331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2"/>
              </a:solidFill>
              <a:latin typeface="Montserrat"/>
              <a:ea typeface="Montserrat"/>
              <a:cs typeface="Montserrat"/>
              <a:sym typeface="Montserrat"/>
            </a:endParaRPr>
          </a:p>
        </p:txBody>
      </p:sp>
      <p:sp>
        <p:nvSpPr>
          <p:cNvPr id="1056" name="Google Shape;1056;p106"/>
          <p:cNvSpPr/>
          <p:nvPr/>
        </p:nvSpPr>
        <p:spPr>
          <a:xfrm flipH="1">
            <a:off x="7925104" y="4"/>
            <a:ext cx="1218900" cy="1218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2"/>
              </a:solidFill>
              <a:latin typeface="Montserrat"/>
              <a:ea typeface="Montserrat"/>
              <a:cs typeface="Montserrat"/>
              <a:sym typeface="Montserrat"/>
            </a:endParaRPr>
          </a:p>
        </p:txBody>
      </p:sp>
      <p:sp>
        <p:nvSpPr>
          <p:cNvPr id="1057" name="Google Shape;1057;p106"/>
          <p:cNvSpPr/>
          <p:nvPr/>
        </p:nvSpPr>
        <p:spPr>
          <a:xfrm flipH="1">
            <a:off x="7878268" y="562339"/>
            <a:ext cx="94200" cy="942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2"/>
              </a:solidFill>
              <a:latin typeface="Montserrat"/>
              <a:ea typeface="Montserrat"/>
              <a:cs typeface="Montserrat"/>
              <a:sym typeface="Montserrat"/>
            </a:endParaRPr>
          </a:p>
        </p:txBody>
      </p:sp>
      <p:sp>
        <p:nvSpPr>
          <p:cNvPr id="1058" name="Google Shape;1058;p106"/>
          <p:cNvSpPr txBox="1"/>
          <p:nvPr>
            <p:ph idx="1" type="body"/>
          </p:nvPr>
        </p:nvSpPr>
        <p:spPr>
          <a:xfrm>
            <a:off x="255975" y="1547275"/>
            <a:ext cx="3639600" cy="618300"/>
          </a:xfrm>
          <a:prstGeom prst="rect">
            <a:avLst/>
          </a:prstGeom>
        </p:spPr>
        <p:txBody>
          <a:bodyPr anchorCtr="0" anchor="t" bIns="0" lIns="0" spcFirstLastPara="1" rIns="0" wrap="square" tIns="0">
            <a:spAutoFit/>
          </a:bodyPr>
          <a:lstStyle>
            <a:lvl1pPr indent="-285750" lvl="0" marL="457200">
              <a:spcBef>
                <a:spcPts val="0"/>
              </a:spcBef>
              <a:spcAft>
                <a:spcPts val="0"/>
              </a:spcAft>
              <a:buClr>
                <a:schemeClr val="lt2"/>
              </a:buClr>
              <a:buSzPts val="900"/>
              <a:buFont typeface="Montserrat"/>
              <a:buChar char="●"/>
              <a:defRPr/>
            </a:lvl1pPr>
            <a:lvl2pPr indent="-285750" lvl="1" marL="914400">
              <a:spcBef>
                <a:spcPts val="0"/>
              </a:spcBef>
              <a:spcAft>
                <a:spcPts val="0"/>
              </a:spcAft>
              <a:buClr>
                <a:schemeClr val="lt2"/>
              </a:buClr>
              <a:buSzPts val="900"/>
              <a:buFont typeface="Montserrat"/>
              <a:buChar char="○"/>
              <a:defRPr/>
            </a:lvl2pPr>
            <a:lvl3pPr indent="-285750" lvl="2" marL="1371600">
              <a:spcBef>
                <a:spcPts val="0"/>
              </a:spcBef>
              <a:spcAft>
                <a:spcPts val="0"/>
              </a:spcAft>
              <a:buClr>
                <a:schemeClr val="lt2"/>
              </a:buClr>
              <a:buSzPts val="900"/>
              <a:buFont typeface="Montserrat"/>
              <a:buChar char="■"/>
              <a:defRPr/>
            </a:lvl3pPr>
            <a:lvl4pPr indent="-285750" lvl="3" marL="1828800">
              <a:spcBef>
                <a:spcPts val="0"/>
              </a:spcBef>
              <a:spcAft>
                <a:spcPts val="0"/>
              </a:spcAft>
              <a:buClr>
                <a:schemeClr val="lt2"/>
              </a:buClr>
              <a:buSzPts val="900"/>
              <a:buFont typeface="Montserrat"/>
              <a:buChar char="●"/>
              <a:defRPr/>
            </a:lvl4pPr>
            <a:lvl5pPr indent="-285750" lvl="4" marL="2286000">
              <a:spcBef>
                <a:spcPts val="0"/>
              </a:spcBef>
              <a:spcAft>
                <a:spcPts val="0"/>
              </a:spcAft>
              <a:buClr>
                <a:schemeClr val="lt2"/>
              </a:buClr>
              <a:buSzPts val="900"/>
              <a:buFont typeface="Montserrat"/>
              <a:buChar char="○"/>
              <a:defRPr/>
            </a:lvl5pPr>
            <a:lvl6pPr indent="-285750" lvl="5" marL="2743200">
              <a:spcBef>
                <a:spcPts val="0"/>
              </a:spcBef>
              <a:spcAft>
                <a:spcPts val="0"/>
              </a:spcAft>
              <a:buClr>
                <a:schemeClr val="lt2"/>
              </a:buClr>
              <a:buSzPts val="900"/>
              <a:buFont typeface="Montserrat"/>
              <a:buChar char="■"/>
              <a:defRPr/>
            </a:lvl6pPr>
            <a:lvl7pPr indent="-285750" lvl="6" marL="3200400">
              <a:spcBef>
                <a:spcPts val="0"/>
              </a:spcBef>
              <a:spcAft>
                <a:spcPts val="0"/>
              </a:spcAft>
              <a:buClr>
                <a:schemeClr val="lt2"/>
              </a:buClr>
              <a:buSzPts val="900"/>
              <a:buFont typeface="Montserrat"/>
              <a:buChar char="●"/>
              <a:defRPr/>
            </a:lvl7pPr>
            <a:lvl8pPr indent="-285750" lvl="7" marL="3657600">
              <a:spcBef>
                <a:spcPts val="0"/>
              </a:spcBef>
              <a:spcAft>
                <a:spcPts val="0"/>
              </a:spcAft>
              <a:buClr>
                <a:schemeClr val="lt2"/>
              </a:buClr>
              <a:buSzPts val="900"/>
              <a:buFont typeface="Montserrat"/>
              <a:buChar char="○"/>
              <a:defRPr/>
            </a:lvl8pPr>
            <a:lvl9pPr indent="-285750" lvl="8" marL="4114800">
              <a:spcBef>
                <a:spcPts val="0"/>
              </a:spcBef>
              <a:spcAft>
                <a:spcPts val="0"/>
              </a:spcAft>
              <a:buClr>
                <a:schemeClr val="lt2"/>
              </a:buClr>
              <a:buSzPts val="900"/>
              <a:buFont typeface="Montserrat"/>
              <a:buChar char="■"/>
              <a:defRPr/>
            </a:lvl9pPr>
          </a:lstStyle>
          <a:p/>
        </p:txBody>
      </p:sp>
      <p:sp>
        <p:nvSpPr>
          <p:cNvPr id="1059" name="Google Shape;1059;p106"/>
          <p:cNvSpPr txBox="1"/>
          <p:nvPr>
            <p:ph idx="2" type="body"/>
          </p:nvPr>
        </p:nvSpPr>
        <p:spPr>
          <a:xfrm>
            <a:off x="4882425" y="1547275"/>
            <a:ext cx="3639600" cy="618300"/>
          </a:xfrm>
          <a:prstGeom prst="rect">
            <a:avLst/>
          </a:prstGeom>
        </p:spPr>
        <p:txBody>
          <a:bodyPr anchorCtr="0" anchor="t" bIns="0" lIns="0" spcFirstLastPara="1" rIns="0" wrap="square" tIns="0">
            <a:sp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section 4">
  <p:cSld name="BLANK_1_1_1_1_1_1_1_1_1_1_1_2_1_3_1">
    <p:bg>
      <p:bgPr>
        <a:solidFill>
          <a:schemeClr val="dk2"/>
        </a:solidFill>
      </p:bgPr>
    </p:bg>
    <p:spTree>
      <p:nvGrpSpPr>
        <p:cNvPr id="1060" name="Shape 1060"/>
        <p:cNvGrpSpPr/>
        <p:nvPr/>
      </p:nvGrpSpPr>
      <p:grpSpPr>
        <a:xfrm>
          <a:off x="0" y="0"/>
          <a:ext cx="0" cy="0"/>
          <a:chOff x="0" y="0"/>
          <a:chExt cx="0" cy="0"/>
        </a:xfrm>
      </p:grpSpPr>
      <p:sp>
        <p:nvSpPr>
          <p:cNvPr id="1061" name="Google Shape;1061;p107"/>
          <p:cNvSpPr/>
          <p:nvPr/>
        </p:nvSpPr>
        <p:spPr>
          <a:xfrm>
            <a:off x="0" y="1218975"/>
            <a:ext cx="9144000" cy="3924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2"/>
              </a:solidFill>
              <a:latin typeface="Montserrat"/>
              <a:ea typeface="Montserrat"/>
              <a:cs typeface="Montserrat"/>
              <a:sym typeface="Montserrat"/>
            </a:endParaRPr>
          </a:p>
        </p:txBody>
      </p:sp>
      <p:sp>
        <p:nvSpPr>
          <p:cNvPr id="1062" name="Google Shape;1062;p107"/>
          <p:cNvSpPr/>
          <p:nvPr/>
        </p:nvSpPr>
        <p:spPr>
          <a:xfrm>
            <a:off x="8141300" y="200278"/>
            <a:ext cx="823800" cy="198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063" name="Google Shape;1063;p107"/>
          <p:cNvSpPr txBox="1"/>
          <p:nvPr>
            <p:ph type="title"/>
          </p:nvPr>
        </p:nvSpPr>
        <p:spPr>
          <a:xfrm>
            <a:off x="256025" y="213150"/>
            <a:ext cx="5750100" cy="5118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0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1064" name="Google Shape;1064;p107"/>
          <p:cNvSpPr/>
          <p:nvPr/>
        </p:nvSpPr>
        <p:spPr>
          <a:xfrm flipH="1">
            <a:off x="7595967" y="280050"/>
            <a:ext cx="658800" cy="658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2"/>
              </a:solidFill>
              <a:latin typeface="Montserrat"/>
              <a:ea typeface="Montserrat"/>
              <a:cs typeface="Montserrat"/>
              <a:sym typeface="Montserrat"/>
            </a:endParaRPr>
          </a:p>
        </p:txBody>
      </p:sp>
      <p:sp>
        <p:nvSpPr>
          <p:cNvPr id="1065" name="Google Shape;1065;p107"/>
          <p:cNvSpPr/>
          <p:nvPr/>
        </p:nvSpPr>
        <p:spPr>
          <a:xfrm flipH="1">
            <a:off x="7759616" y="443699"/>
            <a:ext cx="331500" cy="331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2"/>
              </a:solidFill>
              <a:latin typeface="Montserrat"/>
              <a:ea typeface="Montserrat"/>
              <a:cs typeface="Montserrat"/>
              <a:sym typeface="Montserrat"/>
            </a:endParaRPr>
          </a:p>
        </p:txBody>
      </p:sp>
      <p:sp>
        <p:nvSpPr>
          <p:cNvPr id="1066" name="Google Shape;1066;p107"/>
          <p:cNvSpPr/>
          <p:nvPr/>
        </p:nvSpPr>
        <p:spPr>
          <a:xfrm flipH="1">
            <a:off x="7925104" y="4"/>
            <a:ext cx="1218900" cy="1218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2"/>
              </a:solidFill>
              <a:latin typeface="Montserrat"/>
              <a:ea typeface="Montserrat"/>
              <a:cs typeface="Montserrat"/>
              <a:sym typeface="Montserrat"/>
            </a:endParaRPr>
          </a:p>
        </p:txBody>
      </p:sp>
      <p:sp>
        <p:nvSpPr>
          <p:cNvPr id="1067" name="Google Shape;1067;p107"/>
          <p:cNvSpPr/>
          <p:nvPr/>
        </p:nvSpPr>
        <p:spPr>
          <a:xfrm flipH="1">
            <a:off x="7878268" y="562339"/>
            <a:ext cx="94200" cy="942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2"/>
              </a:solidFill>
              <a:latin typeface="Montserrat"/>
              <a:ea typeface="Montserrat"/>
              <a:cs typeface="Montserrat"/>
              <a:sym typeface="Montserrat"/>
            </a:endParaRPr>
          </a:p>
        </p:txBody>
      </p:sp>
      <p:sp>
        <p:nvSpPr>
          <p:cNvPr id="1068" name="Google Shape;1068;p107"/>
          <p:cNvSpPr txBox="1"/>
          <p:nvPr>
            <p:ph idx="1" type="body"/>
          </p:nvPr>
        </p:nvSpPr>
        <p:spPr>
          <a:xfrm>
            <a:off x="255975" y="1547275"/>
            <a:ext cx="3639600" cy="618300"/>
          </a:xfrm>
          <a:prstGeom prst="rect">
            <a:avLst/>
          </a:prstGeom>
        </p:spPr>
        <p:txBody>
          <a:bodyPr anchorCtr="0" anchor="t" bIns="0" lIns="0" spcFirstLastPara="1" rIns="0" wrap="square" tIns="0">
            <a:spAutoFit/>
          </a:bodyPr>
          <a:lstStyle>
            <a:lvl1pPr indent="-285750" lvl="0" marL="457200">
              <a:spcBef>
                <a:spcPts val="0"/>
              </a:spcBef>
              <a:spcAft>
                <a:spcPts val="0"/>
              </a:spcAft>
              <a:buClr>
                <a:schemeClr val="lt2"/>
              </a:buClr>
              <a:buSzPts val="900"/>
              <a:buFont typeface="Montserrat"/>
              <a:buChar char="●"/>
              <a:defRPr/>
            </a:lvl1pPr>
            <a:lvl2pPr indent="-285750" lvl="1" marL="914400">
              <a:spcBef>
                <a:spcPts val="0"/>
              </a:spcBef>
              <a:spcAft>
                <a:spcPts val="0"/>
              </a:spcAft>
              <a:buClr>
                <a:schemeClr val="lt2"/>
              </a:buClr>
              <a:buSzPts val="900"/>
              <a:buFont typeface="Montserrat"/>
              <a:buChar char="○"/>
              <a:defRPr/>
            </a:lvl2pPr>
            <a:lvl3pPr indent="-285750" lvl="2" marL="1371600">
              <a:spcBef>
                <a:spcPts val="0"/>
              </a:spcBef>
              <a:spcAft>
                <a:spcPts val="0"/>
              </a:spcAft>
              <a:buClr>
                <a:schemeClr val="lt2"/>
              </a:buClr>
              <a:buSzPts val="900"/>
              <a:buFont typeface="Montserrat"/>
              <a:buChar char="■"/>
              <a:defRPr/>
            </a:lvl3pPr>
            <a:lvl4pPr indent="-285750" lvl="3" marL="1828800">
              <a:spcBef>
                <a:spcPts val="0"/>
              </a:spcBef>
              <a:spcAft>
                <a:spcPts val="0"/>
              </a:spcAft>
              <a:buClr>
                <a:schemeClr val="lt2"/>
              </a:buClr>
              <a:buSzPts val="900"/>
              <a:buFont typeface="Montserrat"/>
              <a:buChar char="●"/>
              <a:defRPr/>
            </a:lvl4pPr>
            <a:lvl5pPr indent="-285750" lvl="4" marL="2286000">
              <a:spcBef>
                <a:spcPts val="0"/>
              </a:spcBef>
              <a:spcAft>
                <a:spcPts val="0"/>
              </a:spcAft>
              <a:buClr>
                <a:schemeClr val="lt2"/>
              </a:buClr>
              <a:buSzPts val="900"/>
              <a:buFont typeface="Montserrat"/>
              <a:buChar char="○"/>
              <a:defRPr/>
            </a:lvl5pPr>
            <a:lvl6pPr indent="-285750" lvl="5" marL="2743200">
              <a:spcBef>
                <a:spcPts val="0"/>
              </a:spcBef>
              <a:spcAft>
                <a:spcPts val="0"/>
              </a:spcAft>
              <a:buClr>
                <a:schemeClr val="lt2"/>
              </a:buClr>
              <a:buSzPts val="900"/>
              <a:buFont typeface="Montserrat"/>
              <a:buChar char="■"/>
              <a:defRPr/>
            </a:lvl6pPr>
            <a:lvl7pPr indent="-285750" lvl="6" marL="3200400">
              <a:spcBef>
                <a:spcPts val="0"/>
              </a:spcBef>
              <a:spcAft>
                <a:spcPts val="0"/>
              </a:spcAft>
              <a:buClr>
                <a:schemeClr val="lt2"/>
              </a:buClr>
              <a:buSzPts val="900"/>
              <a:buFont typeface="Montserrat"/>
              <a:buChar char="●"/>
              <a:defRPr/>
            </a:lvl7pPr>
            <a:lvl8pPr indent="-285750" lvl="7" marL="3657600">
              <a:spcBef>
                <a:spcPts val="0"/>
              </a:spcBef>
              <a:spcAft>
                <a:spcPts val="0"/>
              </a:spcAft>
              <a:buClr>
                <a:schemeClr val="lt2"/>
              </a:buClr>
              <a:buSzPts val="900"/>
              <a:buFont typeface="Montserrat"/>
              <a:buChar char="○"/>
              <a:defRPr/>
            </a:lvl8pPr>
            <a:lvl9pPr indent="-285750" lvl="8" marL="4114800">
              <a:spcBef>
                <a:spcPts val="0"/>
              </a:spcBef>
              <a:spcAft>
                <a:spcPts val="0"/>
              </a:spcAft>
              <a:buClr>
                <a:schemeClr val="lt2"/>
              </a:buClr>
              <a:buSzPts val="900"/>
              <a:buFont typeface="Montserrat"/>
              <a:buChar char="■"/>
              <a:defRPr/>
            </a:lvl9pPr>
          </a:lstStyle>
          <a:p/>
        </p:txBody>
      </p:sp>
      <p:sp>
        <p:nvSpPr>
          <p:cNvPr id="1069" name="Google Shape;1069;p107"/>
          <p:cNvSpPr txBox="1"/>
          <p:nvPr>
            <p:ph idx="2" type="body"/>
          </p:nvPr>
        </p:nvSpPr>
        <p:spPr>
          <a:xfrm>
            <a:off x="444125" y="4243800"/>
            <a:ext cx="2402100" cy="457200"/>
          </a:xfrm>
          <a:prstGeom prst="rect">
            <a:avLst/>
          </a:prstGeom>
        </p:spPr>
        <p:txBody>
          <a:bodyPr anchorCtr="0" anchor="b" bIns="0" lIns="0" spcFirstLastPara="1" rIns="0" wrap="square" tIns="0">
            <a:no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070" name="Google Shape;1070;p107"/>
          <p:cNvSpPr txBox="1"/>
          <p:nvPr>
            <p:ph idx="3" type="body"/>
          </p:nvPr>
        </p:nvSpPr>
        <p:spPr>
          <a:xfrm>
            <a:off x="3370950" y="4243800"/>
            <a:ext cx="2402100" cy="457200"/>
          </a:xfrm>
          <a:prstGeom prst="rect">
            <a:avLst/>
          </a:prstGeom>
        </p:spPr>
        <p:txBody>
          <a:bodyPr anchorCtr="0" anchor="b" bIns="0" lIns="0" spcFirstLastPara="1" rIns="0" wrap="square" tIns="0">
            <a:no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071" name="Google Shape;1071;p107"/>
          <p:cNvSpPr txBox="1"/>
          <p:nvPr>
            <p:ph idx="4" type="body"/>
          </p:nvPr>
        </p:nvSpPr>
        <p:spPr>
          <a:xfrm>
            <a:off x="6297725" y="4243800"/>
            <a:ext cx="2402100" cy="457200"/>
          </a:xfrm>
          <a:prstGeom prst="rect">
            <a:avLst/>
          </a:prstGeom>
        </p:spPr>
        <p:txBody>
          <a:bodyPr anchorCtr="0" anchor="b" bIns="0" lIns="0" spcFirstLastPara="1" rIns="0" wrap="square" tIns="0">
            <a:no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072" name="Google Shape;1072;p107"/>
          <p:cNvSpPr txBox="1"/>
          <p:nvPr>
            <p:ph idx="5" type="title"/>
          </p:nvPr>
        </p:nvSpPr>
        <p:spPr>
          <a:xfrm>
            <a:off x="444125" y="3094675"/>
            <a:ext cx="2402100" cy="369300"/>
          </a:xfrm>
          <a:prstGeom prst="rect">
            <a:avLst/>
          </a:prstGeom>
        </p:spPr>
        <p:txBody>
          <a:bodyPr anchorCtr="0" anchor="t" bIns="0" lIns="0" spcFirstLastPara="1" rIns="0" wrap="square" tIns="0">
            <a:spAutoFit/>
          </a:bodyPr>
          <a:lstStyle>
            <a:lvl1pPr lvl="0">
              <a:spcBef>
                <a:spcPts val="0"/>
              </a:spcBef>
              <a:spcAft>
                <a:spcPts val="0"/>
              </a:spcAft>
              <a:buNone/>
              <a:defRPr sz="24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1073" name="Google Shape;1073;p107"/>
          <p:cNvSpPr txBox="1"/>
          <p:nvPr>
            <p:ph idx="6" type="title"/>
          </p:nvPr>
        </p:nvSpPr>
        <p:spPr>
          <a:xfrm>
            <a:off x="3370950" y="3094675"/>
            <a:ext cx="2402100" cy="369300"/>
          </a:xfrm>
          <a:prstGeom prst="rect">
            <a:avLst/>
          </a:prstGeom>
        </p:spPr>
        <p:txBody>
          <a:bodyPr anchorCtr="0" anchor="t" bIns="0" lIns="0" spcFirstLastPara="1" rIns="0" wrap="square" tIns="0">
            <a:spAutoFit/>
          </a:bodyPr>
          <a:lstStyle>
            <a:lvl1pPr lvl="0">
              <a:spcBef>
                <a:spcPts val="0"/>
              </a:spcBef>
              <a:spcAft>
                <a:spcPts val="0"/>
              </a:spcAft>
              <a:buNone/>
              <a:defRPr sz="24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1074" name="Google Shape;1074;p107"/>
          <p:cNvSpPr txBox="1"/>
          <p:nvPr>
            <p:ph idx="7" type="title"/>
          </p:nvPr>
        </p:nvSpPr>
        <p:spPr>
          <a:xfrm>
            <a:off x="6297775" y="3094675"/>
            <a:ext cx="2402100" cy="369300"/>
          </a:xfrm>
          <a:prstGeom prst="rect">
            <a:avLst/>
          </a:prstGeom>
        </p:spPr>
        <p:txBody>
          <a:bodyPr anchorCtr="0" anchor="t" bIns="0" lIns="0" spcFirstLastPara="1" rIns="0" wrap="square" tIns="0">
            <a:spAutoFit/>
          </a:bodyPr>
          <a:lstStyle>
            <a:lvl1pPr lvl="0">
              <a:spcBef>
                <a:spcPts val="0"/>
              </a:spcBef>
              <a:spcAft>
                <a:spcPts val="0"/>
              </a:spcAft>
              <a:buNone/>
              <a:defRPr sz="24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section 6">
  <p:cSld name="BLANK_1_1_1_1_1_1_1_1_1_1_1_2_1_2_2">
    <p:spTree>
      <p:nvGrpSpPr>
        <p:cNvPr id="1075" name="Shape 1075"/>
        <p:cNvGrpSpPr/>
        <p:nvPr/>
      </p:nvGrpSpPr>
      <p:grpSpPr>
        <a:xfrm>
          <a:off x="0" y="0"/>
          <a:ext cx="0" cy="0"/>
          <a:chOff x="0" y="0"/>
          <a:chExt cx="0" cy="0"/>
        </a:xfrm>
      </p:grpSpPr>
      <p:sp>
        <p:nvSpPr>
          <p:cNvPr id="1076" name="Google Shape;1076;p108"/>
          <p:cNvSpPr txBox="1"/>
          <p:nvPr>
            <p:ph type="title"/>
          </p:nvPr>
        </p:nvSpPr>
        <p:spPr>
          <a:xfrm>
            <a:off x="256025" y="213150"/>
            <a:ext cx="5750100" cy="5118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0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1077" name="Google Shape;1077;p108"/>
          <p:cNvSpPr txBox="1"/>
          <p:nvPr>
            <p:ph idx="1" type="body"/>
          </p:nvPr>
        </p:nvSpPr>
        <p:spPr>
          <a:xfrm>
            <a:off x="255975" y="1547275"/>
            <a:ext cx="3639600" cy="618300"/>
          </a:xfrm>
          <a:prstGeom prst="rect">
            <a:avLst/>
          </a:prstGeom>
        </p:spPr>
        <p:txBody>
          <a:bodyPr anchorCtr="0" anchor="t" bIns="0" lIns="0" spcFirstLastPara="1" rIns="0" wrap="square" tIns="0">
            <a:spAutoFit/>
          </a:bodyPr>
          <a:lstStyle>
            <a:lvl1pPr indent="-285750" lvl="0" marL="457200">
              <a:spcBef>
                <a:spcPts val="0"/>
              </a:spcBef>
              <a:spcAft>
                <a:spcPts val="0"/>
              </a:spcAft>
              <a:buClr>
                <a:schemeClr val="lt2"/>
              </a:buClr>
              <a:buSzPts val="900"/>
              <a:buFont typeface="Montserrat"/>
              <a:buChar char="●"/>
              <a:defRPr/>
            </a:lvl1pPr>
            <a:lvl2pPr indent="-285750" lvl="1" marL="914400">
              <a:spcBef>
                <a:spcPts val="0"/>
              </a:spcBef>
              <a:spcAft>
                <a:spcPts val="0"/>
              </a:spcAft>
              <a:buClr>
                <a:schemeClr val="lt2"/>
              </a:buClr>
              <a:buSzPts val="900"/>
              <a:buFont typeface="Montserrat"/>
              <a:buChar char="○"/>
              <a:defRPr/>
            </a:lvl2pPr>
            <a:lvl3pPr indent="-285750" lvl="2" marL="1371600">
              <a:spcBef>
                <a:spcPts val="0"/>
              </a:spcBef>
              <a:spcAft>
                <a:spcPts val="0"/>
              </a:spcAft>
              <a:buClr>
                <a:schemeClr val="lt2"/>
              </a:buClr>
              <a:buSzPts val="900"/>
              <a:buFont typeface="Montserrat"/>
              <a:buChar char="■"/>
              <a:defRPr/>
            </a:lvl3pPr>
            <a:lvl4pPr indent="-285750" lvl="3" marL="1828800">
              <a:spcBef>
                <a:spcPts val="0"/>
              </a:spcBef>
              <a:spcAft>
                <a:spcPts val="0"/>
              </a:spcAft>
              <a:buClr>
                <a:schemeClr val="lt2"/>
              </a:buClr>
              <a:buSzPts val="900"/>
              <a:buFont typeface="Montserrat"/>
              <a:buChar char="●"/>
              <a:defRPr/>
            </a:lvl4pPr>
            <a:lvl5pPr indent="-285750" lvl="4" marL="2286000">
              <a:spcBef>
                <a:spcPts val="0"/>
              </a:spcBef>
              <a:spcAft>
                <a:spcPts val="0"/>
              </a:spcAft>
              <a:buClr>
                <a:schemeClr val="lt2"/>
              </a:buClr>
              <a:buSzPts val="900"/>
              <a:buFont typeface="Montserrat"/>
              <a:buChar char="○"/>
              <a:defRPr/>
            </a:lvl5pPr>
            <a:lvl6pPr indent="-285750" lvl="5" marL="2743200">
              <a:spcBef>
                <a:spcPts val="0"/>
              </a:spcBef>
              <a:spcAft>
                <a:spcPts val="0"/>
              </a:spcAft>
              <a:buClr>
                <a:schemeClr val="lt2"/>
              </a:buClr>
              <a:buSzPts val="900"/>
              <a:buFont typeface="Montserrat"/>
              <a:buChar char="■"/>
              <a:defRPr/>
            </a:lvl6pPr>
            <a:lvl7pPr indent="-285750" lvl="6" marL="3200400">
              <a:spcBef>
                <a:spcPts val="0"/>
              </a:spcBef>
              <a:spcAft>
                <a:spcPts val="0"/>
              </a:spcAft>
              <a:buClr>
                <a:schemeClr val="lt2"/>
              </a:buClr>
              <a:buSzPts val="900"/>
              <a:buFont typeface="Montserrat"/>
              <a:buChar char="●"/>
              <a:defRPr/>
            </a:lvl7pPr>
            <a:lvl8pPr indent="-285750" lvl="7" marL="3657600">
              <a:spcBef>
                <a:spcPts val="0"/>
              </a:spcBef>
              <a:spcAft>
                <a:spcPts val="0"/>
              </a:spcAft>
              <a:buClr>
                <a:schemeClr val="lt2"/>
              </a:buClr>
              <a:buSzPts val="900"/>
              <a:buFont typeface="Montserrat"/>
              <a:buChar char="○"/>
              <a:defRPr/>
            </a:lvl8pPr>
            <a:lvl9pPr indent="-285750" lvl="8" marL="4114800">
              <a:spcBef>
                <a:spcPts val="0"/>
              </a:spcBef>
              <a:spcAft>
                <a:spcPts val="0"/>
              </a:spcAft>
              <a:buClr>
                <a:schemeClr val="lt2"/>
              </a:buClr>
              <a:buSzPts val="900"/>
              <a:buFont typeface="Montserrat"/>
              <a:buChar char="■"/>
              <a:defRPr/>
            </a:lvl9pPr>
          </a:lstStyle>
          <a:p/>
        </p:txBody>
      </p:sp>
      <p:sp>
        <p:nvSpPr>
          <p:cNvPr id="1078" name="Google Shape;1078;p108"/>
          <p:cNvSpPr txBox="1"/>
          <p:nvPr>
            <p:ph idx="2" type="subTitle"/>
          </p:nvPr>
        </p:nvSpPr>
        <p:spPr>
          <a:xfrm>
            <a:off x="7657750" y="256025"/>
            <a:ext cx="1230300" cy="2757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800"/>
              <a:buFont typeface="Montserrat"/>
              <a:buNone/>
              <a:defRPr>
                <a:solidFill>
                  <a:schemeClr val="dk1"/>
                </a:solidFill>
              </a:defRPr>
            </a:lvl1pPr>
            <a:lvl2pPr lvl="1">
              <a:spcBef>
                <a:spcPts val="0"/>
              </a:spcBef>
              <a:spcAft>
                <a:spcPts val="0"/>
              </a:spcAft>
              <a:buClr>
                <a:schemeClr val="dk1"/>
              </a:buClr>
              <a:buSzPts val="800"/>
              <a:buFont typeface="Montserrat"/>
              <a:buNone/>
              <a:defRPr>
                <a:solidFill>
                  <a:schemeClr val="dk1"/>
                </a:solidFill>
              </a:defRPr>
            </a:lvl2pPr>
            <a:lvl3pPr lvl="2">
              <a:spcBef>
                <a:spcPts val="0"/>
              </a:spcBef>
              <a:spcAft>
                <a:spcPts val="0"/>
              </a:spcAft>
              <a:buClr>
                <a:schemeClr val="dk1"/>
              </a:buClr>
              <a:buSzPts val="800"/>
              <a:buFont typeface="Montserrat"/>
              <a:buNone/>
              <a:defRPr>
                <a:solidFill>
                  <a:schemeClr val="dk1"/>
                </a:solidFill>
              </a:defRPr>
            </a:lvl3pPr>
            <a:lvl4pPr lvl="3">
              <a:spcBef>
                <a:spcPts val="0"/>
              </a:spcBef>
              <a:spcAft>
                <a:spcPts val="0"/>
              </a:spcAft>
              <a:buClr>
                <a:schemeClr val="dk1"/>
              </a:buClr>
              <a:buSzPts val="800"/>
              <a:buFont typeface="Montserrat"/>
              <a:buNone/>
              <a:defRPr>
                <a:solidFill>
                  <a:schemeClr val="dk1"/>
                </a:solidFill>
              </a:defRPr>
            </a:lvl4pPr>
            <a:lvl5pPr lvl="4">
              <a:spcBef>
                <a:spcPts val="0"/>
              </a:spcBef>
              <a:spcAft>
                <a:spcPts val="0"/>
              </a:spcAft>
              <a:buClr>
                <a:schemeClr val="dk1"/>
              </a:buClr>
              <a:buSzPts val="800"/>
              <a:buFont typeface="Montserrat"/>
              <a:buNone/>
              <a:defRPr>
                <a:solidFill>
                  <a:schemeClr val="dk1"/>
                </a:solidFill>
              </a:defRPr>
            </a:lvl5pPr>
            <a:lvl6pPr lvl="5">
              <a:spcBef>
                <a:spcPts val="0"/>
              </a:spcBef>
              <a:spcAft>
                <a:spcPts val="0"/>
              </a:spcAft>
              <a:buClr>
                <a:schemeClr val="dk1"/>
              </a:buClr>
              <a:buSzPts val="800"/>
              <a:buFont typeface="Montserrat"/>
              <a:buNone/>
              <a:defRPr>
                <a:solidFill>
                  <a:schemeClr val="dk1"/>
                </a:solidFill>
              </a:defRPr>
            </a:lvl6pPr>
            <a:lvl7pPr lvl="6">
              <a:spcBef>
                <a:spcPts val="0"/>
              </a:spcBef>
              <a:spcAft>
                <a:spcPts val="0"/>
              </a:spcAft>
              <a:buClr>
                <a:schemeClr val="dk1"/>
              </a:buClr>
              <a:buSzPts val="800"/>
              <a:buFont typeface="Montserrat"/>
              <a:buNone/>
              <a:defRPr>
                <a:solidFill>
                  <a:schemeClr val="dk1"/>
                </a:solidFill>
              </a:defRPr>
            </a:lvl7pPr>
            <a:lvl8pPr lvl="7">
              <a:spcBef>
                <a:spcPts val="0"/>
              </a:spcBef>
              <a:spcAft>
                <a:spcPts val="0"/>
              </a:spcAft>
              <a:buClr>
                <a:schemeClr val="dk1"/>
              </a:buClr>
              <a:buSzPts val="800"/>
              <a:buFont typeface="Montserrat"/>
              <a:buNone/>
              <a:defRPr>
                <a:solidFill>
                  <a:schemeClr val="dk1"/>
                </a:solidFill>
              </a:defRPr>
            </a:lvl8pPr>
            <a:lvl9pPr lvl="8">
              <a:spcBef>
                <a:spcPts val="0"/>
              </a:spcBef>
              <a:spcAft>
                <a:spcPts val="0"/>
              </a:spcAft>
              <a:buClr>
                <a:schemeClr val="dk1"/>
              </a:buClr>
              <a:buSzPts val="800"/>
              <a:buFont typeface="Montserrat"/>
              <a:buNone/>
              <a:defRPr>
                <a:solidFill>
                  <a:schemeClr val="dk1"/>
                </a:solidFill>
              </a:defRPr>
            </a:lvl9pPr>
          </a:lstStyle>
          <a:p/>
        </p:txBody>
      </p:sp>
      <p:sp>
        <p:nvSpPr>
          <p:cNvPr id="1079" name="Google Shape;1079;p108"/>
          <p:cNvSpPr txBox="1"/>
          <p:nvPr>
            <p:ph idx="3" type="title"/>
          </p:nvPr>
        </p:nvSpPr>
        <p:spPr>
          <a:xfrm>
            <a:off x="3622350" y="3410283"/>
            <a:ext cx="1899300" cy="714900"/>
          </a:xfrm>
          <a:prstGeom prst="rect">
            <a:avLst/>
          </a:prstGeom>
        </p:spPr>
        <p:txBody>
          <a:bodyPr anchorCtr="0" anchor="t" bIns="0" lIns="0" spcFirstLastPara="1" rIns="0" wrap="square" tIns="0">
            <a:spAutoFit/>
          </a:bodyPr>
          <a:lstStyle>
            <a:lvl1pPr lvl="0" algn="ctr">
              <a:spcBef>
                <a:spcPts val="0"/>
              </a:spcBef>
              <a:spcAft>
                <a:spcPts val="0"/>
              </a:spcAft>
              <a:buNone/>
              <a:defRPr sz="5600">
                <a:solidFill>
                  <a:schemeClr val="lt2"/>
                </a:solidFill>
              </a:defRPr>
            </a:lvl1pPr>
            <a:lvl2pPr lvl="1">
              <a:spcBef>
                <a:spcPts val="0"/>
              </a:spcBef>
              <a:spcAft>
                <a:spcPts val="0"/>
              </a:spcAft>
              <a:buNone/>
              <a:defRPr sz="5600"/>
            </a:lvl2pPr>
            <a:lvl3pPr lvl="2">
              <a:spcBef>
                <a:spcPts val="0"/>
              </a:spcBef>
              <a:spcAft>
                <a:spcPts val="0"/>
              </a:spcAft>
              <a:buNone/>
              <a:defRPr sz="5600"/>
            </a:lvl3pPr>
            <a:lvl4pPr lvl="3">
              <a:spcBef>
                <a:spcPts val="0"/>
              </a:spcBef>
              <a:spcAft>
                <a:spcPts val="0"/>
              </a:spcAft>
              <a:buNone/>
              <a:defRPr sz="5600"/>
            </a:lvl4pPr>
            <a:lvl5pPr lvl="4">
              <a:spcBef>
                <a:spcPts val="0"/>
              </a:spcBef>
              <a:spcAft>
                <a:spcPts val="0"/>
              </a:spcAft>
              <a:buNone/>
              <a:defRPr sz="5600"/>
            </a:lvl5pPr>
            <a:lvl6pPr lvl="5">
              <a:spcBef>
                <a:spcPts val="0"/>
              </a:spcBef>
              <a:spcAft>
                <a:spcPts val="0"/>
              </a:spcAft>
              <a:buNone/>
              <a:defRPr sz="5600"/>
            </a:lvl6pPr>
            <a:lvl7pPr lvl="6">
              <a:spcBef>
                <a:spcPts val="0"/>
              </a:spcBef>
              <a:spcAft>
                <a:spcPts val="0"/>
              </a:spcAft>
              <a:buNone/>
              <a:defRPr sz="5600"/>
            </a:lvl7pPr>
            <a:lvl8pPr lvl="7">
              <a:spcBef>
                <a:spcPts val="0"/>
              </a:spcBef>
              <a:spcAft>
                <a:spcPts val="0"/>
              </a:spcAft>
              <a:buNone/>
              <a:defRPr sz="5600"/>
            </a:lvl8pPr>
            <a:lvl9pPr lvl="8">
              <a:spcBef>
                <a:spcPts val="0"/>
              </a:spcBef>
              <a:spcAft>
                <a:spcPts val="0"/>
              </a:spcAft>
              <a:buNone/>
              <a:defRPr sz="5600"/>
            </a:lvl9pPr>
          </a:lstStyle>
          <a:p/>
        </p:txBody>
      </p:sp>
      <p:sp>
        <p:nvSpPr>
          <p:cNvPr id="1080" name="Google Shape;1080;p108"/>
          <p:cNvSpPr txBox="1"/>
          <p:nvPr>
            <p:ph idx="4" type="subTitle"/>
          </p:nvPr>
        </p:nvSpPr>
        <p:spPr>
          <a:xfrm>
            <a:off x="3729900" y="4217102"/>
            <a:ext cx="1684200" cy="275700"/>
          </a:xfrm>
          <a:prstGeom prst="rect">
            <a:avLst/>
          </a:prstGeom>
        </p:spPr>
        <p:txBody>
          <a:bodyPr anchorCtr="0" anchor="t" bIns="0" lIns="0" spcFirstLastPara="1" rIns="0" wrap="square" tIns="0">
            <a:noAutofit/>
          </a:bodyPr>
          <a:lstStyle>
            <a:lvl1pPr lvl="0" algn="ctr">
              <a:spcBef>
                <a:spcPts val="0"/>
              </a:spcBef>
              <a:spcAft>
                <a:spcPts val="0"/>
              </a:spcAft>
              <a:buNone/>
              <a:defRPr sz="1800"/>
            </a:lvl1pPr>
            <a:lvl2pPr lvl="1">
              <a:spcBef>
                <a:spcPts val="0"/>
              </a:spcBef>
              <a:spcAft>
                <a:spcPts val="0"/>
              </a:spcAft>
              <a:buClr>
                <a:schemeClr val="dk1"/>
              </a:buClr>
              <a:buSzPts val="800"/>
              <a:buFont typeface="Montserrat"/>
              <a:buNone/>
              <a:defRPr>
                <a:solidFill>
                  <a:schemeClr val="dk1"/>
                </a:solidFill>
              </a:defRPr>
            </a:lvl2pPr>
            <a:lvl3pPr lvl="2">
              <a:spcBef>
                <a:spcPts val="0"/>
              </a:spcBef>
              <a:spcAft>
                <a:spcPts val="0"/>
              </a:spcAft>
              <a:buClr>
                <a:schemeClr val="dk1"/>
              </a:buClr>
              <a:buSzPts val="800"/>
              <a:buFont typeface="Montserrat"/>
              <a:buNone/>
              <a:defRPr>
                <a:solidFill>
                  <a:schemeClr val="dk1"/>
                </a:solidFill>
              </a:defRPr>
            </a:lvl3pPr>
            <a:lvl4pPr lvl="3">
              <a:spcBef>
                <a:spcPts val="0"/>
              </a:spcBef>
              <a:spcAft>
                <a:spcPts val="0"/>
              </a:spcAft>
              <a:buClr>
                <a:schemeClr val="dk1"/>
              </a:buClr>
              <a:buSzPts val="800"/>
              <a:buFont typeface="Montserrat"/>
              <a:buNone/>
              <a:defRPr>
                <a:solidFill>
                  <a:schemeClr val="dk1"/>
                </a:solidFill>
              </a:defRPr>
            </a:lvl4pPr>
            <a:lvl5pPr lvl="4">
              <a:spcBef>
                <a:spcPts val="0"/>
              </a:spcBef>
              <a:spcAft>
                <a:spcPts val="0"/>
              </a:spcAft>
              <a:buClr>
                <a:schemeClr val="dk1"/>
              </a:buClr>
              <a:buSzPts val="800"/>
              <a:buFont typeface="Montserrat"/>
              <a:buNone/>
              <a:defRPr>
                <a:solidFill>
                  <a:schemeClr val="dk1"/>
                </a:solidFill>
              </a:defRPr>
            </a:lvl5pPr>
            <a:lvl6pPr lvl="5">
              <a:spcBef>
                <a:spcPts val="0"/>
              </a:spcBef>
              <a:spcAft>
                <a:spcPts val="0"/>
              </a:spcAft>
              <a:buClr>
                <a:schemeClr val="dk1"/>
              </a:buClr>
              <a:buSzPts val="800"/>
              <a:buFont typeface="Montserrat"/>
              <a:buNone/>
              <a:defRPr>
                <a:solidFill>
                  <a:schemeClr val="dk1"/>
                </a:solidFill>
              </a:defRPr>
            </a:lvl6pPr>
            <a:lvl7pPr lvl="6">
              <a:spcBef>
                <a:spcPts val="0"/>
              </a:spcBef>
              <a:spcAft>
                <a:spcPts val="0"/>
              </a:spcAft>
              <a:buClr>
                <a:schemeClr val="dk1"/>
              </a:buClr>
              <a:buSzPts val="800"/>
              <a:buFont typeface="Montserrat"/>
              <a:buNone/>
              <a:defRPr>
                <a:solidFill>
                  <a:schemeClr val="dk1"/>
                </a:solidFill>
              </a:defRPr>
            </a:lvl7pPr>
            <a:lvl8pPr lvl="7">
              <a:spcBef>
                <a:spcPts val="0"/>
              </a:spcBef>
              <a:spcAft>
                <a:spcPts val="0"/>
              </a:spcAft>
              <a:buClr>
                <a:schemeClr val="dk1"/>
              </a:buClr>
              <a:buSzPts val="800"/>
              <a:buFont typeface="Montserrat"/>
              <a:buNone/>
              <a:defRPr>
                <a:solidFill>
                  <a:schemeClr val="dk1"/>
                </a:solidFill>
              </a:defRPr>
            </a:lvl8pPr>
            <a:lvl9pPr lvl="8">
              <a:spcBef>
                <a:spcPts val="0"/>
              </a:spcBef>
              <a:spcAft>
                <a:spcPts val="0"/>
              </a:spcAft>
              <a:buClr>
                <a:schemeClr val="dk1"/>
              </a:buClr>
              <a:buSzPts val="800"/>
              <a:buFont typeface="Montserrat"/>
              <a:buNone/>
              <a:defRPr>
                <a:solidFill>
                  <a:schemeClr val="dk1"/>
                </a:solidFill>
              </a:defRPr>
            </a:lvl9pPr>
          </a:lstStyle>
          <a:p/>
        </p:txBody>
      </p:sp>
      <p:sp>
        <p:nvSpPr>
          <p:cNvPr id="1081" name="Google Shape;1081;p108"/>
          <p:cNvSpPr txBox="1"/>
          <p:nvPr>
            <p:ph idx="5" type="title"/>
          </p:nvPr>
        </p:nvSpPr>
        <p:spPr>
          <a:xfrm>
            <a:off x="574363" y="3410283"/>
            <a:ext cx="1899300" cy="714900"/>
          </a:xfrm>
          <a:prstGeom prst="rect">
            <a:avLst/>
          </a:prstGeom>
        </p:spPr>
        <p:txBody>
          <a:bodyPr anchorCtr="0" anchor="t" bIns="0" lIns="0" spcFirstLastPara="1" rIns="0" wrap="square" tIns="0">
            <a:spAutoFit/>
          </a:bodyPr>
          <a:lstStyle>
            <a:lvl1pPr lvl="0" algn="ctr">
              <a:spcBef>
                <a:spcPts val="0"/>
              </a:spcBef>
              <a:spcAft>
                <a:spcPts val="0"/>
              </a:spcAft>
              <a:buNone/>
              <a:defRPr sz="5600">
                <a:solidFill>
                  <a:schemeClr val="lt2"/>
                </a:solidFill>
              </a:defRPr>
            </a:lvl1pPr>
            <a:lvl2pPr lvl="1">
              <a:spcBef>
                <a:spcPts val="0"/>
              </a:spcBef>
              <a:spcAft>
                <a:spcPts val="0"/>
              </a:spcAft>
              <a:buNone/>
              <a:defRPr sz="5600"/>
            </a:lvl2pPr>
            <a:lvl3pPr lvl="2">
              <a:spcBef>
                <a:spcPts val="0"/>
              </a:spcBef>
              <a:spcAft>
                <a:spcPts val="0"/>
              </a:spcAft>
              <a:buNone/>
              <a:defRPr sz="5600"/>
            </a:lvl3pPr>
            <a:lvl4pPr lvl="3">
              <a:spcBef>
                <a:spcPts val="0"/>
              </a:spcBef>
              <a:spcAft>
                <a:spcPts val="0"/>
              </a:spcAft>
              <a:buNone/>
              <a:defRPr sz="5600"/>
            </a:lvl4pPr>
            <a:lvl5pPr lvl="4">
              <a:spcBef>
                <a:spcPts val="0"/>
              </a:spcBef>
              <a:spcAft>
                <a:spcPts val="0"/>
              </a:spcAft>
              <a:buNone/>
              <a:defRPr sz="5600"/>
            </a:lvl5pPr>
            <a:lvl6pPr lvl="5">
              <a:spcBef>
                <a:spcPts val="0"/>
              </a:spcBef>
              <a:spcAft>
                <a:spcPts val="0"/>
              </a:spcAft>
              <a:buNone/>
              <a:defRPr sz="5600"/>
            </a:lvl6pPr>
            <a:lvl7pPr lvl="6">
              <a:spcBef>
                <a:spcPts val="0"/>
              </a:spcBef>
              <a:spcAft>
                <a:spcPts val="0"/>
              </a:spcAft>
              <a:buNone/>
              <a:defRPr sz="5600"/>
            </a:lvl7pPr>
            <a:lvl8pPr lvl="7">
              <a:spcBef>
                <a:spcPts val="0"/>
              </a:spcBef>
              <a:spcAft>
                <a:spcPts val="0"/>
              </a:spcAft>
              <a:buNone/>
              <a:defRPr sz="5600"/>
            </a:lvl8pPr>
            <a:lvl9pPr lvl="8">
              <a:spcBef>
                <a:spcPts val="0"/>
              </a:spcBef>
              <a:spcAft>
                <a:spcPts val="0"/>
              </a:spcAft>
              <a:buNone/>
              <a:defRPr sz="5600"/>
            </a:lvl9pPr>
          </a:lstStyle>
          <a:p/>
        </p:txBody>
      </p:sp>
      <p:sp>
        <p:nvSpPr>
          <p:cNvPr id="1082" name="Google Shape;1082;p108"/>
          <p:cNvSpPr txBox="1"/>
          <p:nvPr>
            <p:ph idx="6" type="subTitle"/>
          </p:nvPr>
        </p:nvSpPr>
        <p:spPr>
          <a:xfrm>
            <a:off x="681913" y="4217102"/>
            <a:ext cx="1684200" cy="275700"/>
          </a:xfrm>
          <a:prstGeom prst="rect">
            <a:avLst/>
          </a:prstGeom>
        </p:spPr>
        <p:txBody>
          <a:bodyPr anchorCtr="0" anchor="t" bIns="0" lIns="0" spcFirstLastPara="1" rIns="0" wrap="square" tIns="0">
            <a:noAutofit/>
          </a:bodyPr>
          <a:lstStyle>
            <a:lvl1pPr lvl="0" algn="ctr">
              <a:spcBef>
                <a:spcPts val="0"/>
              </a:spcBef>
              <a:spcAft>
                <a:spcPts val="0"/>
              </a:spcAft>
              <a:buNone/>
              <a:defRPr sz="1800"/>
            </a:lvl1pPr>
            <a:lvl2pPr lvl="1">
              <a:spcBef>
                <a:spcPts val="0"/>
              </a:spcBef>
              <a:spcAft>
                <a:spcPts val="0"/>
              </a:spcAft>
              <a:buClr>
                <a:schemeClr val="dk1"/>
              </a:buClr>
              <a:buSzPts val="800"/>
              <a:buFont typeface="Montserrat"/>
              <a:buNone/>
              <a:defRPr>
                <a:solidFill>
                  <a:schemeClr val="dk1"/>
                </a:solidFill>
              </a:defRPr>
            </a:lvl2pPr>
            <a:lvl3pPr lvl="2">
              <a:spcBef>
                <a:spcPts val="0"/>
              </a:spcBef>
              <a:spcAft>
                <a:spcPts val="0"/>
              </a:spcAft>
              <a:buClr>
                <a:schemeClr val="dk1"/>
              </a:buClr>
              <a:buSzPts val="800"/>
              <a:buFont typeface="Montserrat"/>
              <a:buNone/>
              <a:defRPr>
                <a:solidFill>
                  <a:schemeClr val="dk1"/>
                </a:solidFill>
              </a:defRPr>
            </a:lvl3pPr>
            <a:lvl4pPr lvl="3">
              <a:spcBef>
                <a:spcPts val="0"/>
              </a:spcBef>
              <a:spcAft>
                <a:spcPts val="0"/>
              </a:spcAft>
              <a:buClr>
                <a:schemeClr val="dk1"/>
              </a:buClr>
              <a:buSzPts val="800"/>
              <a:buFont typeface="Montserrat"/>
              <a:buNone/>
              <a:defRPr>
                <a:solidFill>
                  <a:schemeClr val="dk1"/>
                </a:solidFill>
              </a:defRPr>
            </a:lvl4pPr>
            <a:lvl5pPr lvl="4">
              <a:spcBef>
                <a:spcPts val="0"/>
              </a:spcBef>
              <a:spcAft>
                <a:spcPts val="0"/>
              </a:spcAft>
              <a:buClr>
                <a:schemeClr val="dk1"/>
              </a:buClr>
              <a:buSzPts val="800"/>
              <a:buFont typeface="Montserrat"/>
              <a:buNone/>
              <a:defRPr>
                <a:solidFill>
                  <a:schemeClr val="dk1"/>
                </a:solidFill>
              </a:defRPr>
            </a:lvl5pPr>
            <a:lvl6pPr lvl="5">
              <a:spcBef>
                <a:spcPts val="0"/>
              </a:spcBef>
              <a:spcAft>
                <a:spcPts val="0"/>
              </a:spcAft>
              <a:buClr>
                <a:schemeClr val="dk1"/>
              </a:buClr>
              <a:buSzPts val="800"/>
              <a:buFont typeface="Montserrat"/>
              <a:buNone/>
              <a:defRPr>
                <a:solidFill>
                  <a:schemeClr val="dk1"/>
                </a:solidFill>
              </a:defRPr>
            </a:lvl6pPr>
            <a:lvl7pPr lvl="6">
              <a:spcBef>
                <a:spcPts val="0"/>
              </a:spcBef>
              <a:spcAft>
                <a:spcPts val="0"/>
              </a:spcAft>
              <a:buClr>
                <a:schemeClr val="dk1"/>
              </a:buClr>
              <a:buSzPts val="800"/>
              <a:buFont typeface="Montserrat"/>
              <a:buNone/>
              <a:defRPr>
                <a:solidFill>
                  <a:schemeClr val="dk1"/>
                </a:solidFill>
              </a:defRPr>
            </a:lvl7pPr>
            <a:lvl8pPr lvl="7">
              <a:spcBef>
                <a:spcPts val="0"/>
              </a:spcBef>
              <a:spcAft>
                <a:spcPts val="0"/>
              </a:spcAft>
              <a:buClr>
                <a:schemeClr val="dk1"/>
              </a:buClr>
              <a:buSzPts val="800"/>
              <a:buFont typeface="Montserrat"/>
              <a:buNone/>
              <a:defRPr>
                <a:solidFill>
                  <a:schemeClr val="dk1"/>
                </a:solidFill>
              </a:defRPr>
            </a:lvl8pPr>
            <a:lvl9pPr lvl="8">
              <a:spcBef>
                <a:spcPts val="0"/>
              </a:spcBef>
              <a:spcAft>
                <a:spcPts val="0"/>
              </a:spcAft>
              <a:buClr>
                <a:schemeClr val="dk1"/>
              </a:buClr>
              <a:buSzPts val="800"/>
              <a:buFont typeface="Montserrat"/>
              <a:buNone/>
              <a:defRPr>
                <a:solidFill>
                  <a:schemeClr val="dk1"/>
                </a:solidFill>
              </a:defRPr>
            </a:lvl9pPr>
          </a:lstStyle>
          <a:p/>
        </p:txBody>
      </p:sp>
      <p:sp>
        <p:nvSpPr>
          <p:cNvPr id="1083" name="Google Shape;1083;p108"/>
          <p:cNvSpPr txBox="1"/>
          <p:nvPr>
            <p:ph idx="7" type="title"/>
          </p:nvPr>
        </p:nvSpPr>
        <p:spPr>
          <a:xfrm>
            <a:off x="6670325" y="3410283"/>
            <a:ext cx="1899300" cy="714900"/>
          </a:xfrm>
          <a:prstGeom prst="rect">
            <a:avLst/>
          </a:prstGeom>
        </p:spPr>
        <p:txBody>
          <a:bodyPr anchorCtr="0" anchor="t" bIns="0" lIns="0" spcFirstLastPara="1" rIns="0" wrap="square" tIns="0">
            <a:spAutoFit/>
          </a:bodyPr>
          <a:lstStyle>
            <a:lvl1pPr lvl="0" algn="ctr">
              <a:spcBef>
                <a:spcPts val="0"/>
              </a:spcBef>
              <a:spcAft>
                <a:spcPts val="0"/>
              </a:spcAft>
              <a:buNone/>
              <a:defRPr sz="5600">
                <a:solidFill>
                  <a:schemeClr val="lt2"/>
                </a:solidFill>
              </a:defRPr>
            </a:lvl1pPr>
            <a:lvl2pPr lvl="1">
              <a:spcBef>
                <a:spcPts val="0"/>
              </a:spcBef>
              <a:spcAft>
                <a:spcPts val="0"/>
              </a:spcAft>
              <a:buNone/>
              <a:defRPr sz="5600"/>
            </a:lvl2pPr>
            <a:lvl3pPr lvl="2">
              <a:spcBef>
                <a:spcPts val="0"/>
              </a:spcBef>
              <a:spcAft>
                <a:spcPts val="0"/>
              </a:spcAft>
              <a:buNone/>
              <a:defRPr sz="5600"/>
            </a:lvl3pPr>
            <a:lvl4pPr lvl="3">
              <a:spcBef>
                <a:spcPts val="0"/>
              </a:spcBef>
              <a:spcAft>
                <a:spcPts val="0"/>
              </a:spcAft>
              <a:buNone/>
              <a:defRPr sz="5600"/>
            </a:lvl4pPr>
            <a:lvl5pPr lvl="4">
              <a:spcBef>
                <a:spcPts val="0"/>
              </a:spcBef>
              <a:spcAft>
                <a:spcPts val="0"/>
              </a:spcAft>
              <a:buNone/>
              <a:defRPr sz="5600"/>
            </a:lvl5pPr>
            <a:lvl6pPr lvl="5">
              <a:spcBef>
                <a:spcPts val="0"/>
              </a:spcBef>
              <a:spcAft>
                <a:spcPts val="0"/>
              </a:spcAft>
              <a:buNone/>
              <a:defRPr sz="5600"/>
            </a:lvl6pPr>
            <a:lvl7pPr lvl="6">
              <a:spcBef>
                <a:spcPts val="0"/>
              </a:spcBef>
              <a:spcAft>
                <a:spcPts val="0"/>
              </a:spcAft>
              <a:buNone/>
              <a:defRPr sz="5600"/>
            </a:lvl7pPr>
            <a:lvl8pPr lvl="7">
              <a:spcBef>
                <a:spcPts val="0"/>
              </a:spcBef>
              <a:spcAft>
                <a:spcPts val="0"/>
              </a:spcAft>
              <a:buNone/>
              <a:defRPr sz="5600"/>
            </a:lvl8pPr>
            <a:lvl9pPr lvl="8">
              <a:spcBef>
                <a:spcPts val="0"/>
              </a:spcBef>
              <a:spcAft>
                <a:spcPts val="0"/>
              </a:spcAft>
              <a:buNone/>
              <a:defRPr sz="5600"/>
            </a:lvl9pPr>
          </a:lstStyle>
          <a:p/>
        </p:txBody>
      </p:sp>
      <p:sp>
        <p:nvSpPr>
          <p:cNvPr id="1084" name="Google Shape;1084;p108"/>
          <p:cNvSpPr txBox="1"/>
          <p:nvPr>
            <p:ph idx="8" type="subTitle"/>
          </p:nvPr>
        </p:nvSpPr>
        <p:spPr>
          <a:xfrm>
            <a:off x="6777875" y="4217102"/>
            <a:ext cx="1684200" cy="275700"/>
          </a:xfrm>
          <a:prstGeom prst="rect">
            <a:avLst/>
          </a:prstGeom>
        </p:spPr>
        <p:txBody>
          <a:bodyPr anchorCtr="0" anchor="t" bIns="0" lIns="0" spcFirstLastPara="1" rIns="0" wrap="square" tIns="0">
            <a:noAutofit/>
          </a:bodyPr>
          <a:lstStyle>
            <a:lvl1pPr lvl="0" algn="ctr">
              <a:spcBef>
                <a:spcPts val="0"/>
              </a:spcBef>
              <a:spcAft>
                <a:spcPts val="0"/>
              </a:spcAft>
              <a:buNone/>
              <a:defRPr sz="1800"/>
            </a:lvl1pPr>
            <a:lvl2pPr lvl="1">
              <a:spcBef>
                <a:spcPts val="0"/>
              </a:spcBef>
              <a:spcAft>
                <a:spcPts val="0"/>
              </a:spcAft>
              <a:buClr>
                <a:schemeClr val="dk1"/>
              </a:buClr>
              <a:buSzPts val="800"/>
              <a:buFont typeface="Montserrat"/>
              <a:buNone/>
              <a:defRPr>
                <a:solidFill>
                  <a:schemeClr val="dk1"/>
                </a:solidFill>
              </a:defRPr>
            </a:lvl2pPr>
            <a:lvl3pPr lvl="2">
              <a:spcBef>
                <a:spcPts val="0"/>
              </a:spcBef>
              <a:spcAft>
                <a:spcPts val="0"/>
              </a:spcAft>
              <a:buClr>
                <a:schemeClr val="dk1"/>
              </a:buClr>
              <a:buSzPts val="800"/>
              <a:buFont typeface="Montserrat"/>
              <a:buNone/>
              <a:defRPr>
                <a:solidFill>
                  <a:schemeClr val="dk1"/>
                </a:solidFill>
              </a:defRPr>
            </a:lvl3pPr>
            <a:lvl4pPr lvl="3">
              <a:spcBef>
                <a:spcPts val="0"/>
              </a:spcBef>
              <a:spcAft>
                <a:spcPts val="0"/>
              </a:spcAft>
              <a:buClr>
                <a:schemeClr val="dk1"/>
              </a:buClr>
              <a:buSzPts val="800"/>
              <a:buFont typeface="Montserrat"/>
              <a:buNone/>
              <a:defRPr>
                <a:solidFill>
                  <a:schemeClr val="dk1"/>
                </a:solidFill>
              </a:defRPr>
            </a:lvl4pPr>
            <a:lvl5pPr lvl="4">
              <a:spcBef>
                <a:spcPts val="0"/>
              </a:spcBef>
              <a:spcAft>
                <a:spcPts val="0"/>
              </a:spcAft>
              <a:buClr>
                <a:schemeClr val="dk1"/>
              </a:buClr>
              <a:buSzPts val="800"/>
              <a:buFont typeface="Montserrat"/>
              <a:buNone/>
              <a:defRPr>
                <a:solidFill>
                  <a:schemeClr val="dk1"/>
                </a:solidFill>
              </a:defRPr>
            </a:lvl5pPr>
            <a:lvl6pPr lvl="5">
              <a:spcBef>
                <a:spcPts val="0"/>
              </a:spcBef>
              <a:spcAft>
                <a:spcPts val="0"/>
              </a:spcAft>
              <a:buClr>
                <a:schemeClr val="dk1"/>
              </a:buClr>
              <a:buSzPts val="800"/>
              <a:buFont typeface="Montserrat"/>
              <a:buNone/>
              <a:defRPr>
                <a:solidFill>
                  <a:schemeClr val="dk1"/>
                </a:solidFill>
              </a:defRPr>
            </a:lvl6pPr>
            <a:lvl7pPr lvl="6">
              <a:spcBef>
                <a:spcPts val="0"/>
              </a:spcBef>
              <a:spcAft>
                <a:spcPts val="0"/>
              </a:spcAft>
              <a:buClr>
                <a:schemeClr val="dk1"/>
              </a:buClr>
              <a:buSzPts val="800"/>
              <a:buFont typeface="Montserrat"/>
              <a:buNone/>
              <a:defRPr>
                <a:solidFill>
                  <a:schemeClr val="dk1"/>
                </a:solidFill>
              </a:defRPr>
            </a:lvl7pPr>
            <a:lvl8pPr lvl="7">
              <a:spcBef>
                <a:spcPts val="0"/>
              </a:spcBef>
              <a:spcAft>
                <a:spcPts val="0"/>
              </a:spcAft>
              <a:buClr>
                <a:schemeClr val="dk1"/>
              </a:buClr>
              <a:buSzPts val="800"/>
              <a:buFont typeface="Montserrat"/>
              <a:buNone/>
              <a:defRPr>
                <a:solidFill>
                  <a:schemeClr val="dk1"/>
                </a:solidFill>
              </a:defRPr>
            </a:lvl8pPr>
            <a:lvl9pPr lvl="8">
              <a:spcBef>
                <a:spcPts val="0"/>
              </a:spcBef>
              <a:spcAft>
                <a:spcPts val="0"/>
              </a:spcAft>
              <a:buClr>
                <a:schemeClr val="dk1"/>
              </a:buClr>
              <a:buSzPts val="800"/>
              <a:buFont typeface="Montserrat"/>
              <a:buNone/>
              <a:defRPr>
                <a:solidFill>
                  <a:schemeClr val="dk1"/>
                </a:solidFill>
              </a:defRPr>
            </a:lvl9pPr>
          </a:lstStyle>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section 7">
  <p:cSld name="BLANK_1_1_1_1_1_1_1_1_1_1_1_2_1_2_2_1">
    <p:bg>
      <p:bgPr>
        <a:solidFill>
          <a:schemeClr val="dk2"/>
        </a:solidFill>
      </p:bgPr>
    </p:bg>
    <p:spTree>
      <p:nvGrpSpPr>
        <p:cNvPr id="1085" name="Shape 1085"/>
        <p:cNvGrpSpPr/>
        <p:nvPr/>
      </p:nvGrpSpPr>
      <p:grpSpPr>
        <a:xfrm>
          <a:off x="0" y="0"/>
          <a:ext cx="0" cy="0"/>
          <a:chOff x="0" y="0"/>
          <a:chExt cx="0" cy="0"/>
        </a:xfrm>
      </p:grpSpPr>
      <p:sp>
        <p:nvSpPr>
          <p:cNvPr id="1086" name="Google Shape;1086;p109"/>
          <p:cNvSpPr/>
          <p:nvPr/>
        </p:nvSpPr>
        <p:spPr>
          <a:xfrm>
            <a:off x="0" y="1218975"/>
            <a:ext cx="9144000" cy="3924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2"/>
              </a:solidFill>
              <a:latin typeface="Montserrat"/>
              <a:ea typeface="Montserrat"/>
              <a:cs typeface="Montserrat"/>
              <a:sym typeface="Montserrat"/>
            </a:endParaRPr>
          </a:p>
        </p:txBody>
      </p:sp>
      <p:sp>
        <p:nvSpPr>
          <p:cNvPr id="1087" name="Google Shape;1087;p109"/>
          <p:cNvSpPr txBox="1"/>
          <p:nvPr>
            <p:ph type="title"/>
          </p:nvPr>
        </p:nvSpPr>
        <p:spPr>
          <a:xfrm>
            <a:off x="256025" y="213150"/>
            <a:ext cx="5750100" cy="5118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0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1088" name="Google Shape;1088;p109"/>
          <p:cNvSpPr txBox="1"/>
          <p:nvPr>
            <p:ph idx="1" type="body"/>
          </p:nvPr>
        </p:nvSpPr>
        <p:spPr>
          <a:xfrm>
            <a:off x="255975" y="1547275"/>
            <a:ext cx="3639600" cy="618300"/>
          </a:xfrm>
          <a:prstGeom prst="rect">
            <a:avLst/>
          </a:prstGeom>
        </p:spPr>
        <p:txBody>
          <a:bodyPr anchorCtr="0" anchor="t" bIns="0" lIns="0" spcFirstLastPara="1" rIns="0" wrap="square" tIns="0">
            <a:spAutoFit/>
          </a:bodyPr>
          <a:lstStyle>
            <a:lvl1pPr indent="-285750" lvl="0" marL="457200">
              <a:spcBef>
                <a:spcPts val="0"/>
              </a:spcBef>
              <a:spcAft>
                <a:spcPts val="0"/>
              </a:spcAft>
              <a:buClr>
                <a:schemeClr val="lt2"/>
              </a:buClr>
              <a:buSzPts val="900"/>
              <a:buFont typeface="Montserrat"/>
              <a:buChar char="●"/>
              <a:defRPr/>
            </a:lvl1pPr>
            <a:lvl2pPr indent="-285750" lvl="1" marL="914400">
              <a:spcBef>
                <a:spcPts val="0"/>
              </a:spcBef>
              <a:spcAft>
                <a:spcPts val="0"/>
              </a:spcAft>
              <a:buClr>
                <a:schemeClr val="lt2"/>
              </a:buClr>
              <a:buSzPts val="900"/>
              <a:buFont typeface="Montserrat"/>
              <a:buChar char="○"/>
              <a:defRPr/>
            </a:lvl2pPr>
            <a:lvl3pPr indent="-285750" lvl="2" marL="1371600">
              <a:spcBef>
                <a:spcPts val="0"/>
              </a:spcBef>
              <a:spcAft>
                <a:spcPts val="0"/>
              </a:spcAft>
              <a:buClr>
                <a:schemeClr val="lt2"/>
              </a:buClr>
              <a:buSzPts val="900"/>
              <a:buFont typeface="Montserrat"/>
              <a:buChar char="■"/>
              <a:defRPr/>
            </a:lvl3pPr>
            <a:lvl4pPr indent="-285750" lvl="3" marL="1828800">
              <a:spcBef>
                <a:spcPts val="0"/>
              </a:spcBef>
              <a:spcAft>
                <a:spcPts val="0"/>
              </a:spcAft>
              <a:buClr>
                <a:schemeClr val="lt2"/>
              </a:buClr>
              <a:buSzPts val="900"/>
              <a:buFont typeface="Montserrat"/>
              <a:buChar char="●"/>
              <a:defRPr/>
            </a:lvl4pPr>
            <a:lvl5pPr indent="-285750" lvl="4" marL="2286000">
              <a:spcBef>
                <a:spcPts val="0"/>
              </a:spcBef>
              <a:spcAft>
                <a:spcPts val="0"/>
              </a:spcAft>
              <a:buClr>
                <a:schemeClr val="lt2"/>
              </a:buClr>
              <a:buSzPts val="900"/>
              <a:buFont typeface="Montserrat"/>
              <a:buChar char="○"/>
              <a:defRPr/>
            </a:lvl5pPr>
            <a:lvl6pPr indent="-285750" lvl="5" marL="2743200">
              <a:spcBef>
                <a:spcPts val="0"/>
              </a:spcBef>
              <a:spcAft>
                <a:spcPts val="0"/>
              </a:spcAft>
              <a:buClr>
                <a:schemeClr val="lt2"/>
              </a:buClr>
              <a:buSzPts val="900"/>
              <a:buFont typeface="Montserrat"/>
              <a:buChar char="■"/>
              <a:defRPr/>
            </a:lvl6pPr>
            <a:lvl7pPr indent="-285750" lvl="6" marL="3200400">
              <a:spcBef>
                <a:spcPts val="0"/>
              </a:spcBef>
              <a:spcAft>
                <a:spcPts val="0"/>
              </a:spcAft>
              <a:buClr>
                <a:schemeClr val="lt2"/>
              </a:buClr>
              <a:buSzPts val="900"/>
              <a:buFont typeface="Montserrat"/>
              <a:buChar char="●"/>
              <a:defRPr/>
            </a:lvl7pPr>
            <a:lvl8pPr indent="-285750" lvl="7" marL="3657600">
              <a:spcBef>
                <a:spcPts val="0"/>
              </a:spcBef>
              <a:spcAft>
                <a:spcPts val="0"/>
              </a:spcAft>
              <a:buClr>
                <a:schemeClr val="lt2"/>
              </a:buClr>
              <a:buSzPts val="900"/>
              <a:buFont typeface="Montserrat"/>
              <a:buChar char="○"/>
              <a:defRPr/>
            </a:lvl8pPr>
            <a:lvl9pPr indent="-285750" lvl="8" marL="4114800">
              <a:spcBef>
                <a:spcPts val="0"/>
              </a:spcBef>
              <a:spcAft>
                <a:spcPts val="0"/>
              </a:spcAft>
              <a:buClr>
                <a:schemeClr val="lt2"/>
              </a:buClr>
              <a:buSzPts val="900"/>
              <a:buFont typeface="Montserrat"/>
              <a:buChar char="■"/>
              <a:defRPr/>
            </a:lvl9pPr>
          </a:lstStyle>
          <a:p/>
        </p:txBody>
      </p:sp>
      <p:sp>
        <p:nvSpPr>
          <p:cNvPr id="1089" name="Google Shape;1089;p109"/>
          <p:cNvSpPr/>
          <p:nvPr/>
        </p:nvSpPr>
        <p:spPr>
          <a:xfrm flipH="1">
            <a:off x="7595967" y="280050"/>
            <a:ext cx="658800" cy="658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2"/>
              </a:solidFill>
              <a:latin typeface="Montserrat"/>
              <a:ea typeface="Montserrat"/>
              <a:cs typeface="Montserrat"/>
              <a:sym typeface="Montserrat"/>
            </a:endParaRPr>
          </a:p>
        </p:txBody>
      </p:sp>
      <p:sp>
        <p:nvSpPr>
          <p:cNvPr id="1090" name="Google Shape;1090;p109"/>
          <p:cNvSpPr/>
          <p:nvPr/>
        </p:nvSpPr>
        <p:spPr>
          <a:xfrm flipH="1">
            <a:off x="7759616" y="443699"/>
            <a:ext cx="331500" cy="331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2"/>
              </a:solidFill>
              <a:latin typeface="Montserrat"/>
              <a:ea typeface="Montserrat"/>
              <a:cs typeface="Montserrat"/>
              <a:sym typeface="Montserrat"/>
            </a:endParaRPr>
          </a:p>
        </p:txBody>
      </p:sp>
      <p:sp>
        <p:nvSpPr>
          <p:cNvPr id="1091" name="Google Shape;1091;p109"/>
          <p:cNvSpPr/>
          <p:nvPr/>
        </p:nvSpPr>
        <p:spPr>
          <a:xfrm flipH="1">
            <a:off x="7925104" y="4"/>
            <a:ext cx="1218900" cy="1218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2"/>
              </a:solidFill>
              <a:latin typeface="Montserrat"/>
              <a:ea typeface="Montserrat"/>
              <a:cs typeface="Montserrat"/>
              <a:sym typeface="Montserrat"/>
            </a:endParaRPr>
          </a:p>
        </p:txBody>
      </p:sp>
      <p:sp>
        <p:nvSpPr>
          <p:cNvPr id="1092" name="Google Shape;1092;p109"/>
          <p:cNvSpPr/>
          <p:nvPr/>
        </p:nvSpPr>
        <p:spPr>
          <a:xfrm flipH="1">
            <a:off x="7878268" y="562339"/>
            <a:ext cx="94200" cy="942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2"/>
              </a:solidFill>
              <a:latin typeface="Montserrat"/>
              <a:ea typeface="Montserrat"/>
              <a:cs typeface="Montserrat"/>
              <a:sym typeface="Montserrat"/>
            </a:endParaRPr>
          </a:p>
        </p:txBody>
      </p:sp>
      <p:sp>
        <p:nvSpPr>
          <p:cNvPr id="1093" name="Google Shape;1093;p109"/>
          <p:cNvSpPr txBox="1"/>
          <p:nvPr>
            <p:ph idx="2" type="title"/>
          </p:nvPr>
        </p:nvSpPr>
        <p:spPr>
          <a:xfrm>
            <a:off x="3622350" y="3410283"/>
            <a:ext cx="1899300" cy="714900"/>
          </a:xfrm>
          <a:prstGeom prst="rect">
            <a:avLst/>
          </a:prstGeom>
        </p:spPr>
        <p:txBody>
          <a:bodyPr anchorCtr="0" anchor="t" bIns="0" lIns="0" spcFirstLastPara="1" rIns="0" wrap="square" tIns="0">
            <a:spAutoFit/>
          </a:bodyPr>
          <a:lstStyle>
            <a:lvl1pPr lvl="0" algn="ctr">
              <a:spcBef>
                <a:spcPts val="0"/>
              </a:spcBef>
              <a:spcAft>
                <a:spcPts val="0"/>
              </a:spcAft>
              <a:buNone/>
              <a:defRPr sz="5600">
                <a:solidFill>
                  <a:schemeClr val="lt2"/>
                </a:solidFill>
              </a:defRPr>
            </a:lvl1pPr>
            <a:lvl2pPr lvl="1">
              <a:spcBef>
                <a:spcPts val="0"/>
              </a:spcBef>
              <a:spcAft>
                <a:spcPts val="0"/>
              </a:spcAft>
              <a:buNone/>
              <a:defRPr sz="5600"/>
            </a:lvl2pPr>
            <a:lvl3pPr lvl="2">
              <a:spcBef>
                <a:spcPts val="0"/>
              </a:spcBef>
              <a:spcAft>
                <a:spcPts val="0"/>
              </a:spcAft>
              <a:buNone/>
              <a:defRPr sz="5600"/>
            </a:lvl3pPr>
            <a:lvl4pPr lvl="3">
              <a:spcBef>
                <a:spcPts val="0"/>
              </a:spcBef>
              <a:spcAft>
                <a:spcPts val="0"/>
              </a:spcAft>
              <a:buNone/>
              <a:defRPr sz="5600"/>
            </a:lvl4pPr>
            <a:lvl5pPr lvl="4">
              <a:spcBef>
                <a:spcPts val="0"/>
              </a:spcBef>
              <a:spcAft>
                <a:spcPts val="0"/>
              </a:spcAft>
              <a:buNone/>
              <a:defRPr sz="5600"/>
            </a:lvl5pPr>
            <a:lvl6pPr lvl="5">
              <a:spcBef>
                <a:spcPts val="0"/>
              </a:spcBef>
              <a:spcAft>
                <a:spcPts val="0"/>
              </a:spcAft>
              <a:buNone/>
              <a:defRPr sz="5600"/>
            </a:lvl6pPr>
            <a:lvl7pPr lvl="6">
              <a:spcBef>
                <a:spcPts val="0"/>
              </a:spcBef>
              <a:spcAft>
                <a:spcPts val="0"/>
              </a:spcAft>
              <a:buNone/>
              <a:defRPr sz="5600"/>
            </a:lvl7pPr>
            <a:lvl8pPr lvl="7">
              <a:spcBef>
                <a:spcPts val="0"/>
              </a:spcBef>
              <a:spcAft>
                <a:spcPts val="0"/>
              </a:spcAft>
              <a:buNone/>
              <a:defRPr sz="5600"/>
            </a:lvl8pPr>
            <a:lvl9pPr lvl="8">
              <a:spcBef>
                <a:spcPts val="0"/>
              </a:spcBef>
              <a:spcAft>
                <a:spcPts val="0"/>
              </a:spcAft>
              <a:buNone/>
              <a:defRPr sz="5600"/>
            </a:lvl9pPr>
          </a:lstStyle>
          <a:p/>
        </p:txBody>
      </p:sp>
      <p:sp>
        <p:nvSpPr>
          <p:cNvPr id="1094" name="Google Shape;1094;p109"/>
          <p:cNvSpPr txBox="1"/>
          <p:nvPr>
            <p:ph idx="3" type="subTitle"/>
          </p:nvPr>
        </p:nvSpPr>
        <p:spPr>
          <a:xfrm>
            <a:off x="3729900" y="4217102"/>
            <a:ext cx="1684200" cy="275700"/>
          </a:xfrm>
          <a:prstGeom prst="rect">
            <a:avLst/>
          </a:prstGeom>
        </p:spPr>
        <p:txBody>
          <a:bodyPr anchorCtr="0" anchor="t" bIns="0" lIns="0" spcFirstLastPara="1" rIns="0" wrap="square" tIns="0">
            <a:noAutofit/>
          </a:bodyPr>
          <a:lstStyle>
            <a:lvl1pPr lvl="0" algn="ctr">
              <a:spcBef>
                <a:spcPts val="0"/>
              </a:spcBef>
              <a:spcAft>
                <a:spcPts val="0"/>
              </a:spcAft>
              <a:buNone/>
              <a:defRPr sz="1800"/>
            </a:lvl1pPr>
            <a:lvl2pPr lvl="1">
              <a:spcBef>
                <a:spcPts val="0"/>
              </a:spcBef>
              <a:spcAft>
                <a:spcPts val="0"/>
              </a:spcAft>
              <a:buClr>
                <a:schemeClr val="dk1"/>
              </a:buClr>
              <a:buSzPts val="800"/>
              <a:buFont typeface="Montserrat"/>
              <a:buNone/>
              <a:defRPr>
                <a:solidFill>
                  <a:schemeClr val="dk1"/>
                </a:solidFill>
              </a:defRPr>
            </a:lvl2pPr>
            <a:lvl3pPr lvl="2">
              <a:spcBef>
                <a:spcPts val="0"/>
              </a:spcBef>
              <a:spcAft>
                <a:spcPts val="0"/>
              </a:spcAft>
              <a:buClr>
                <a:schemeClr val="dk1"/>
              </a:buClr>
              <a:buSzPts val="800"/>
              <a:buFont typeface="Montserrat"/>
              <a:buNone/>
              <a:defRPr>
                <a:solidFill>
                  <a:schemeClr val="dk1"/>
                </a:solidFill>
              </a:defRPr>
            </a:lvl3pPr>
            <a:lvl4pPr lvl="3">
              <a:spcBef>
                <a:spcPts val="0"/>
              </a:spcBef>
              <a:spcAft>
                <a:spcPts val="0"/>
              </a:spcAft>
              <a:buClr>
                <a:schemeClr val="dk1"/>
              </a:buClr>
              <a:buSzPts val="800"/>
              <a:buFont typeface="Montserrat"/>
              <a:buNone/>
              <a:defRPr>
                <a:solidFill>
                  <a:schemeClr val="dk1"/>
                </a:solidFill>
              </a:defRPr>
            </a:lvl4pPr>
            <a:lvl5pPr lvl="4">
              <a:spcBef>
                <a:spcPts val="0"/>
              </a:spcBef>
              <a:spcAft>
                <a:spcPts val="0"/>
              </a:spcAft>
              <a:buClr>
                <a:schemeClr val="dk1"/>
              </a:buClr>
              <a:buSzPts val="800"/>
              <a:buFont typeface="Montserrat"/>
              <a:buNone/>
              <a:defRPr>
                <a:solidFill>
                  <a:schemeClr val="dk1"/>
                </a:solidFill>
              </a:defRPr>
            </a:lvl5pPr>
            <a:lvl6pPr lvl="5">
              <a:spcBef>
                <a:spcPts val="0"/>
              </a:spcBef>
              <a:spcAft>
                <a:spcPts val="0"/>
              </a:spcAft>
              <a:buClr>
                <a:schemeClr val="dk1"/>
              </a:buClr>
              <a:buSzPts val="800"/>
              <a:buFont typeface="Montserrat"/>
              <a:buNone/>
              <a:defRPr>
                <a:solidFill>
                  <a:schemeClr val="dk1"/>
                </a:solidFill>
              </a:defRPr>
            </a:lvl6pPr>
            <a:lvl7pPr lvl="6">
              <a:spcBef>
                <a:spcPts val="0"/>
              </a:spcBef>
              <a:spcAft>
                <a:spcPts val="0"/>
              </a:spcAft>
              <a:buClr>
                <a:schemeClr val="dk1"/>
              </a:buClr>
              <a:buSzPts val="800"/>
              <a:buFont typeface="Montserrat"/>
              <a:buNone/>
              <a:defRPr>
                <a:solidFill>
                  <a:schemeClr val="dk1"/>
                </a:solidFill>
              </a:defRPr>
            </a:lvl7pPr>
            <a:lvl8pPr lvl="7">
              <a:spcBef>
                <a:spcPts val="0"/>
              </a:spcBef>
              <a:spcAft>
                <a:spcPts val="0"/>
              </a:spcAft>
              <a:buClr>
                <a:schemeClr val="dk1"/>
              </a:buClr>
              <a:buSzPts val="800"/>
              <a:buFont typeface="Montserrat"/>
              <a:buNone/>
              <a:defRPr>
                <a:solidFill>
                  <a:schemeClr val="dk1"/>
                </a:solidFill>
              </a:defRPr>
            </a:lvl8pPr>
            <a:lvl9pPr lvl="8">
              <a:spcBef>
                <a:spcPts val="0"/>
              </a:spcBef>
              <a:spcAft>
                <a:spcPts val="0"/>
              </a:spcAft>
              <a:buClr>
                <a:schemeClr val="dk1"/>
              </a:buClr>
              <a:buSzPts val="800"/>
              <a:buFont typeface="Montserrat"/>
              <a:buNone/>
              <a:defRPr>
                <a:solidFill>
                  <a:schemeClr val="dk1"/>
                </a:solidFill>
              </a:defRPr>
            </a:lvl9pPr>
          </a:lstStyle>
          <a:p/>
        </p:txBody>
      </p:sp>
      <p:sp>
        <p:nvSpPr>
          <p:cNvPr id="1095" name="Google Shape;1095;p109"/>
          <p:cNvSpPr txBox="1"/>
          <p:nvPr>
            <p:ph idx="4" type="title"/>
          </p:nvPr>
        </p:nvSpPr>
        <p:spPr>
          <a:xfrm>
            <a:off x="574363" y="3410283"/>
            <a:ext cx="1899300" cy="714900"/>
          </a:xfrm>
          <a:prstGeom prst="rect">
            <a:avLst/>
          </a:prstGeom>
        </p:spPr>
        <p:txBody>
          <a:bodyPr anchorCtr="0" anchor="t" bIns="0" lIns="0" spcFirstLastPara="1" rIns="0" wrap="square" tIns="0">
            <a:spAutoFit/>
          </a:bodyPr>
          <a:lstStyle>
            <a:lvl1pPr lvl="0" algn="ctr">
              <a:spcBef>
                <a:spcPts val="0"/>
              </a:spcBef>
              <a:spcAft>
                <a:spcPts val="0"/>
              </a:spcAft>
              <a:buNone/>
              <a:defRPr sz="5600">
                <a:solidFill>
                  <a:schemeClr val="lt2"/>
                </a:solidFill>
              </a:defRPr>
            </a:lvl1pPr>
            <a:lvl2pPr lvl="1">
              <a:spcBef>
                <a:spcPts val="0"/>
              </a:spcBef>
              <a:spcAft>
                <a:spcPts val="0"/>
              </a:spcAft>
              <a:buNone/>
              <a:defRPr sz="5600"/>
            </a:lvl2pPr>
            <a:lvl3pPr lvl="2">
              <a:spcBef>
                <a:spcPts val="0"/>
              </a:spcBef>
              <a:spcAft>
                <a:spcPts val="0"/>
              </a:spcAft>
              <a:buNone/>
              <a:defRPr sz="5600"/>
            </a:lvl3pPr>
            <a:lvl4pPr lvl="3">
              <a:spcBef>
                <a:spcPts val="0"/>
              </a:spcBef>
              <a:spcAft>
                <a:spcPts val="0"/>
              </a:spcAft>
              <a:buNone/>
              <a:defRPr sz="5600"/>
            </a:lvl4pPr>
            <a:lvl5pPr lvl="4">
              <a:spcBef>
                <a:spcPts val="0"/>
              </a:spcBef>
              <a:spcAft>
                <a:spcPts val="0"/>
              </a:spcAft>
              <a:buNone/>
              <a:defRPr sz="5600"/>
            </a:lvl5pPr>
            <a:lvl6pPr lvl="5">
              <a:spcBef>
                <a:spcPts val="0"/>
              </a:spcBef>
              <a:spcAft>
                <a:spcPts val="0"/>
              </a:spcAft>
              <a:buNone/>
              <a:defRPr sz="5600"/>
            </a:lvl6pPr>
            <a:lvl7pPr lvl="6">
              <a:spcBef>
                <a:spcPts val="0"/>
              </a:spcBef>
              <a:spcAft>
                <a:spcPts val="0"/>
              </a:spcAft>
              <a:buNone/>
              <a:defRPr sz="5600"/>
            </a:lvl7pPr>
            <a:lvl8pPr lvl="7">
              <a:spcBef>
                <a:spcPts val="0"/>
              </a:spcBef>
              <a:spcAft>
                <a:spcPts val="0"/>
              </a:spcAft>
              <a:buNone/>
              <a:defRPr sz="5600"/>
            </a:lvl8pPr>
            <a:lvl9pPr lvl="8">
              <a:spcBef>
                <a:spcPts val="0"/>
              </a:spcBef>
              <a:spcAft>
                <a:spcPts val="0"/>
              </a:spcAft>
              <a:buNone/>
              <a:defRPr sz="5600"/>
            </a:lvl9pPr>
          </a:lstStyle>
          <a:p/>
        </p:txBody>
      </p:sp>
      <p:sp>
        <p:nvSpPr>
          <p:cNvPr id="1096" name="Google Shape;1096;p109"/>
          <p:cNvSpPr txBox="1"/>
          <p:nvPr>
            <p:ph idx="5" type="subTitle"/>
          </p:nvPr>
        </p:nvSpPr>
        <p:spPr>
          <a:xfrm>
            <a:off x="681913" y="4217102"/>
            <a:ext cx="1684200" cy="275700"/>
          </a:xfrm>
          <a:prstGeom prst="rect">
            <a:avLst/>
          </a:prstGeom>
        </p:spPr>
        <p:txBody>
          <a:bodyPr anchorCtr="0" anchor="t" bIns="0" lIns="0" spcFirstLastPara="1" rIns="0" wrap="square" tIns="0">
            <a:noAutofit/>
          </a:bodyPr>
          <a:lstStyle>
            <a:lvl1pPr lvl="0" algn="ctr">
              <a:spcBef>
                <a:spcPts val="0"/>
              </a:spcBef>
              <a:spcAft>
                <a:spcPts val="0"/>
              </a:spcAft>
              <a:buNone/>
              <a:defRPr sz="1800"/>
            </a:lvl1pPr>
            <a:lvl2pPr lvl="1">
              <a:spcBef>
                <a:spcPts val="0"/>
              </a:spcBef>
              <a:spcAft>
                <a:spcPts val="0"/>
              </a:spcAft>
              <a:buClr>
                <a:schemeClr val="dk1"/>
              </a:buClr>
              <a:buSzPts val="800"/>
              <a:buFont typeface="Montserrat"/>
              <a:buNone/>
              <a:defRPr>
                <a:solidFill>
                  <a:schemeClr val="dk1"/>
                </a:solidFill>
              </a:defRPr>
            </a:lvl2pPr>
            <a:lvl3pPr lvl="2">
              <a:spcBef>
                <a:spcPts val="0"/>
              </a:spcBef>
              <a:spcAft>
                <a:spcPts val="0"/>
              </a:spcAft>
              <a:buClr>
                <a:schemeClr val="dk1"/>
              </a:buClr>
              <a:buSzPts val="800"/>
              <a:buFont typeface="Montserrat"/>
              <a:buNone/>
              <a:defRPr>
                <a:solidFill>
                  <a:schemeClr val="dk1"/>
                </a:solidFill>
              </a:defRPr>
            </a:lvl3pPr>
            <a:lvl4pPr lvl="3">
              <a:spcBef>
                <a:spcPts val="0"/>
              </a:spcBef>
              <a:spcAft>
                <a:spcPts val="0"/>
              </a:spcAft>
              <a:buClr>
                <a:schemeClr val="dk1"/>
              </a:buClr>
              <a:buSzPts val="800"/>
              <a:buFont typeface="Montserrat"/>
              <a:buNone/>
              <a:defRPr>
                <a:solidFill>
                  <a:schemeClr val="dk1"/>
                </a:solidFill>
              </a:defRPr>
            </a:lvl4pPr>
            <a:lvl5pPr lvl="4">
              <a:spcBef>
                <a:spcPts val="0"/>
              </a:spcBef>
              <a:spcAft>
                <a:spcPts val="0"/>
              </a:spcAft>
              <a:buClr>
                <a:schemeClr val="dk1"/>
              </a:buClr>
              <a:buSzPts val="800"/>
              <a:buFont typeface="Montserrat"/>
              <a:buNone/>
              <a:defRPr>
                <a:solidFill>
                  <a:schemeClr val="dk1"/>
                </a:solidFill>
              </a:defRPr>
            </a:lvl5pPr>
            <a:lvl6pPr lvl="5">
              <a:spcBef>
                <a:spcPts val="0"/>
              </a:spcBef>
              <a:spcAft>
                <a:spcPts val="0"/>
              </a:spcAft>
              <a:buClr>
                <a:schemeClr val="dk1"/>
              </a:buClr>
              <a:buSzPts val="800"/>
              <a:buFont typeface="Montserrat"/>
              <a:buNone/>
              <a:defRPr>
                <a:solidFill>
                  <a:schemeClr val="dk1"/>
                </a:solidFill>
              </a:defRPr>
            </a:lvl6pPr>
            <a:lvl7pPr lvl="6">
              <a:spcBef>
                <a:spcPts val="0"/>
              </a:spcBef>
              <a:spcAft>
                <a:spcPts val="0"/>
              </a:spcAft>
              <a:buClr>
                <a:schemeClr val="dk1"/>
              </a:buClr>
              <a:buSzPts val="800"/>
              <a:buFont typeface="Montserrat"/>
              <a:buNone/>
              <a:defRPr>
                <a:solidFill>
                  <a:schemeClr val="dk1"/>
                </a:solidFill>
              </a:defRPr>
            </a:lvl7pPr>
            <a:lvl8pPr lvl="7">
              <a:spcBef>
                <a:spcPts val="0"/>
              </a:spcBef>
              <a:spcAft>
                <a:spcPts val="0"/>
              </a:spcAft>
              <a:buClr>
                <a:schemeClr val="dk1"/>
              </a:buClr>
              <a:buSzPts val="800"/>
              <a:buFont typeface="Montserrat"/>
              <a:buNone/>
              <a:defRPr>
                <a:solidFill>
                  <a:schemeClr val="dk1"/>
                </a:solidFill>
              </a:defRPr>
            </a:lvl8pPr>
            <a:lvl9pPr lvl="8">
              <a:spcBef>
                <a:spcPts val="0"/>
              </a:spcBef>
              <a:spcAft>
                <a:spcPts val="0"/>
              </a:spcAft>
              <a:buClr>
                <a:schemeClr val="dk1"/>
              </a:buClr>
              <a:buSzPts val="800"/>
              <a:buFont typeface="Montserrat"/>
              <a:buNone/>
              <a:defRPr>
                <a:solidFill>
                  <a:schemeClr val="dk1"/>
                </a:solidFill>
              </a:defRPr>
            </a:lvl9pPr>
          </a:lstStyle>
          <a:p/>
        </p:txBody>
      </p:sp>
      <p:sp>
        <p:nvSpPr>
          <p:cNvPr id="1097" name="Google Shape;1097;p109"/>
          <p:cNvSpPr txBox="1"/>
          <p:nvPr>
            <p:ph idx="6" type="title"/>
          </p:nvPr>
        </p:nvSpPr>
        <p:spPr>
          <a:xfrm>
            <a:off x="6670325" y="3410283"/>
            <a:ext cx="1899300" cy="714900"/>
          </a:xfrm>
          <a:prstGeom prst="rect">
            <a:avLst/>
          </a:prstGeom>
        </p:spPr>
        <p:txBody>
          <a:bodyPr anchorCtr="0" anchor="t" bIns="91425" lIns="91425" spcFirstLastPara="1" rIns="91425" wrap="square" tIns="91425">
            <a:spAutoFit/>
          </a:bodyPr>
          <a:lstStyle>
            <a:lvl1pPr lvl="0" algn="ctr">
              <a:spcBef>
                <a:spcPts val="0"/>
              </a:spcBef>
              <a:spcAft>
                <a:spcPts val="0"/>
              </a:spcAft>
              <a:buNone/>
              <a:defRPr sz="5600">
                <a:solidFill>
                  <a:schemeClr val="lt2"/>
                </a:solidFill>
              </a:defRPr>
            </a:lvl1pPr>
            <a:lvl2pPr lvl="1">
              <a:spcBef>
                <a:spcPts val="0"/>
              </a:spcBef>
              <a:spcAft>
                <a:spcPts val="0"/>
              </a:spcAft>
              <a:buNone/>
              <a:defRPr sz="5600"/>
            </a:lvl2pPr>
            <a:lvl3pPr lvl="2">
              <a:spcBef>
                <a:spcPts val="0"/>
              </a:spcBef>
              <a:spcAft>
                <a:spcPts val="0"/>
              </a:spcAft>
              <a:buNone/>
              <a:defRPr sz="5600"/>
            </a:lvl3pPr>
            <a:lvl4pPr lvl="3">
              <a:spcBef>
                <a:spcPts val="0"/>
              </a:spcBef>
              <a:spcAft>
                <a:spcPts val="0"/>
              </a:spcAft>
              <a:buNone/>
              <a:defRPr sz="5600"/>
            </a:lvl4pPr>
            <a:lvl5pPr lvl="4">
              <a:spcBef>
                <a:spcPts val="0"/>
              </a:spcBef>
              <a:spcAft>
                <a:spcPts val="0"/>
              </a:spcAft>
              <a:buNone/>
              <a:defRPr sz="5600"/>
            </a:lvl5pPr>
            <a:lvl6pPr lvl="5">
              <a:spcBef>
                <a:spcPts val="0"/>
              </a:spcBef>
              <a:spcAft>
                <a:spcPts val="0"/>
              </a:spcAft>
              <a:buNone/>
              <a:defRPr sz="5600"/>
            </a:lvl6pPr>
            <a:lvl7pPr lvl="6">
              <a:spcBef>
                <a:spcPts val="0"/>
              </a:spcBef>
              <a:spcAft>
                <a:spcPts val="0"/>
              </a:spcAft>
              <a:buNone/>
              <a:defRPr sz="5600"/>
            </a:lvl7pPr>
            <a:lvl8pPr lvl="7">
              <a:spcBef>
                <a:spcPts val="0"/>
              </a:spcBef>
              <a:spcAft>
                <a:spcPts val="0"/>
              </a:spcAft>
              <a:buNone/>
              <a:defRPr sz="5600"/>
            </a:lvl8pPr>
            <a:lvl9pPr lvl="8">
              <a:spcBef>
                <a:spcPts val="0"/>
              </a:spcBef>
              <a:spcAft>
                <a:spcPts val="0"/>
              </a:spcAft>
              <a:buNone/>
              <a:defRPr sz="5600"/>
            </a:lvl9pPr>
          </a:lstStyle>
          <a:p/>
        </p:txBody>
      </p:sp>
      <p:sp>
        <p:nvSpPr>
          <p:cNvPr id="1098" name="Google Shape;1098;p109"/>
          <p:cNvSpPr txBox="1"/>
          <p:nvPr>
            <p:ph idx="7" type="subTitle"/>
          </p:nvPr>
        </p:nvSpPr>
        <p:spPr>
          <a:xfrm>
            <a:off x="6777875" y="4217102"/>
            <a:ext cx="1684200" cy="275700"/>
          </a:xfrm>
          <a:prstGeom prst="rect">
            <a:avLst/>
          </a:prstGeom>
        </p:spPr>
        <p:txBody>
          <a:bodyPr anchorCtr="0" anchor="t" bIns="0" lIns="0" spcFirstLastPara="1" rIns="0" wrap="square" tIns="0">
            <a:noAutofit/>
          </a:bodyPr>
          <a:lstStyle>
            <a:lvl1pPr lvl="0" algn="ctr">
              <a:spcBef>
                <a:spcPts val="0"/>
              </a:spcBef>
              <a:spcAft>
                <a:spcPts val="0"/>
              </a:spcAft>
              <a:buNone/>
              <a:defRPr sz="1800"/>
            </a:lvl1pPr>
            <a:lvl2pPr lvl="1">
              <a:spcBef>
                <a:spcPts val="0"/>
              </a:spcBef>
              <a:spcAft>
                <a:spcPts val="0"/>
              </a:spcAft>
              <a:buClr>
                <a:schemeClr val="dk1"/>
              </a:buClr>
              <a:buSzPts val="800"/>
              <a:buFont typeface="Montserrat"/>
              <a:buNone/>
              <a:defRPr>
                <a:solidFill>
                  <a:schemeClr val="dk1"/>
                </a:solidFill>
              </a:defRPr>
            </a:lvl2pPr>
            <a:lvl3pPr lvl="2">
              <a:spcBef>
                <a:spcPts val="0"/>
              </a:spcBef>
              <a:spcAft>
                <a:spcPts val="0"/>
              </a:spcAft>
              <a:buClr>
                <a:schemeClr val="dk1"/>
              </a:buClr>
              <a:buSzPts val="800"/>
              <a:buFont typeface="Montserrat"/>
              <a:buNone/>
              <a:defRPr>
                <a:solidFill>
                  <a:schemeClr val="dk1"/>
                </a:solidFill>
              </a:defRPr>
            </a:lvl3pPr>
            <a:lvl4pPr lvl="3">
              <a:spcBef>
                <a:spcPts val="0"/>
              </a:spcBef>
              <a:spcAft>
                <a:spcPts val="0"/>
              </a:spcAft>
              <a:buClr>
                <a:schemeClr val="dk1"/>
              </a:buClr>
              <a:buSzPts val="800"/>
              <a:buFont typeface="Montserrat"/>
              <a:buNone/>
              <a:defRPr>
                <a:solidFill>
                  <a:schemeClr val="dk1"/>
                </a:solidFill>
              </a:defRPr>
            </a:lvl4pPr>
            <a:lvl5pPr lvl="4">
              <a:spcBef>
                <a:spcPts val="0"/>
              </a:spcBef>
              <a:spcAft>
                <a:spcPts val="0"/>
              </a:spcAft>
              <a:buClr>
                <a:schemeClr val="dk1"/>
              </a:buClr>
              <a:buSzPts val="800"/>
              <a:buFont typeface="Montserrat"/>
              <a:buNone/>
              <a:defRPr>
                <a:solidFill>
                  <a:schemeClr val="dk1"/>
                </a:solidFill>
              </a:defRPr>
            </a:lvl5pPr>
            <a:lvl6pPr lvl="5">
              <a:spcBef>
                <a:spcPts val="0"/>
              </a:spcBef>
              <a:spcAft>
                <a:spcPts val="0"/>
              </a:spcAft>
              <a:buClr>
                <a:schemeClr val="dk1"/>
              </a:buClr>
              <a:buSzPts val="800"/>
              <a:buFont typeface="Montserrat"/>
              <a:buNone/>
              <a:defRPr>
                <a:solidFill>
                  <a:schemeClr val="dk1"/>
                </a:solidFill>
              </a:defRPr>
            </a:lvl6pPr>
            <a:lvl7pPr lvl="6">
              <a:spcBef>
                <a:spcPts val="0"/>
              </a:spcBef>
              <a:spcAft>
                <a:spcPts val="0"/>
              </a:spcAft>
              <a:buClr>
                <a:schemeClr val="dk1"/>
              </a:buClr>
              <a:buSzPts val="800"/>
              <a:buFont typeface="Montserrat"/>
              <a:buNone/>
              <a:defRPr>
                <a:solidFill>
                  <a:schemeClr val="dk1"/>
                </a:solidFill>
              </a:defRPr>
            </a:lvl7pPr>
            <a:lvl8pPr lvl="7">
              <a:spcBef>
                <a:spcPts val="0"/>
              </a:spcBef>
              <a:spcAft>
                <a:spcPts val="0"/>
              </a:spcAft>
              <a:buClr>
                <a:schemeClr val="dk1"/>
              </a:buClr>
              <a:buSzPts val="800"/>
              <a:buFont typeface="Montserrat"/>
              <a:buNone/>
              <a:defRPr>
                <a:solidFill>
                  <a:schemeClr val="dk1"/>
                </a:solidFill>
              </a:defRPr>
            </a:lvl8pPr>
            <a:lvl9pPr lvl="8">
              <a:spcBef>
                <a:spcPts val="0"/>
              </a:spcBef>
              <a:spcAft>
                <a:spcPts val="0"/>
              </a:spcAft>
              <a:buClr>
                <a:schemeClr val="dk1"/>
              </a:buClr>
              <a:buSzPts val="800"/>
              <a:buFont typeface="Montserrat"/>
              <a:buNone/>
              <a:defRPr>
                <a:solidFill>
                  <a:schemeClr val="dk1"/>
                </a:solidFill>
              </a:defRPr>
            </a:lvl9pPr>
          </a:lstStyle>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section 8">
  <p:cSld name="BLANK_1_1_1_1_1_1_1_1_1_1_1_2_1_5">
    <p:bg>
      <p:bgPr>
        <a:solidFill>
          <a:schemeClr val="lt1"/>
        </a:solidFill>
      </p:bgPr>
    </p:bg>
    <p:spTree>
      <p:nvGrpSpPr>
        <p:cNvPr id="1099" name="Shape 1099"/>
        <p:cNvGrpSpPr/>
        <p:nvPr/>
      </p:nvGrpSpPr>
      <p:grpSpPr>
        <a:xfrm>
          <a:off x="0" y="0"/>
          <a:ext cx="0" cy="0"/>
          <a:chOff x="0" y="0"/>
          <a:chExt cx="0" cy="0"/>
        </a:xfrm>
      </p:grpSpPr>
      <p:sp>
        <p:nvSpPr>
          <p:cNvPr id="1100" name="Google Shape;1100;p110"/>
          <p:cNvSpPr/>
          <p:nvPr/>
        </p:nvSpPr>
        <p:spPr>
          <a:xfrm>
            <a:off x="8141300" y="200278"/>
            <a:ext cx="823800" cy="198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01" name="Google Shape;1101;p110"/>
          <p:cNvSpPr/>
          <p:nvPr/>
        </p:nvSpPr>
        <p:spPr>
          <a:xfrm>
            <a:off x="0" y="1218975"/>
            <a:ext cx="9144000" cy="3924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102" name="Google Shape;1102;p110"/>
          <p:cNvSpPr txBox="1"/>
          <p:nvPr>
            <p:ph type="title"/>
          </p:nvPr>
        </p:nvSpPr>
        <p:spPr>
          <a:xfrm>
            <a:off x="256025" y="213150"/>
            <a:ext cx="5750100" cy="5118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0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1103" name="Google Shape;1103;p110"/>
          <p:cNvSpPr/>
          <p:nvPr/>
        </p:nvSpPr>
        <p:spPr>
          <a:xfrm>
            <a:off x="7643840" y="0"/>
            <a:ext cx="658800" cy="658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104" name="Google Shape;1104;p110"/>
          <p:cNvSpPr/>
          <p:nvPr/>
        </p:nvSpPr>
        <p:spPr>
          <a:xfrm>
            <a:off x="7312266" y="887434"/>
            <a:ext cx="331500" cy="331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105" name="Google Shape;1105;p110"/>
          <p:cNvSpPr/>
          <p:nvPr/>
        </p:nvSpPr>
        <p:spPr>
          <a:xfrm>
            <a:off x="8302516" y="377490"/>
            <a:ext cx="841500" cy="841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106" name="Google Shape;1106;p110"/>
          <p:cNvSpPr/>
          <p:nvPr/>
        </p:nvSpPr>
        <p:spPr>
          <a:xfrm>
            <a:off x="8676264" y="751239"/>
            <a:ext cx="94200" cy="942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cxnSp>
        <p:nvCxnSpPr>
          <p:cNvPr id="1107" name="Google Shape;1107;p110"/>
          <p:cNvCxnSpPr>
            <a:stCxn id="1106" idx="7"/>
            <a:endCxn id="1103" idx="7"/>
          </p:cNvCxnSpPr>
          <p:nvPr/>
        </p:nvCxnSpPr>
        <p:spPr>
          <a:xfrm rot="10800000">
            <a:off x="8206169" y="96334"/>
            <a:ext cx="550500" cy="668700"/>
          </a:xfrm>
          <a:prstGeom prst="straightConnector1">
            <a:avLst/>
          </a:prstGeom>
          <a:noFill/>
          <a:ln cap="flat" cmpd="sng" w="9525">
            <a:solidFill>
              <a:schemeClr val="dk1"/>
            </a:solidFill>
            <a:prstDash val="solid"/>
            <a:round/>
            <a:headEnd len="med" w="med" type="none"/>
            <a:tailEnd len="med" w="med" type="none"/>
          </a:ln>
        </p:spPr>
      </p:cxnSp>
      <p:cxnSp>
        <p:nvCxnSpPr>
          <p:cNvPr id="1108" name="Google Shape;1108;p110"/>
          <p:cNvCxnSpPr>
            <a:stCxn id="1106" idx="4"/>
          </p:cNvCxnSpPr>
          <p:nvPr/>
        </p:nvCxnSpPr>
        <p:spPr>
          <a:xfrm flipH="1">
            <a:off x="7517364" y="845439"/>
            <a:ext cx="1206000" cy="369600"/>
          </a:xfrm>
          <a:prstGeom prst="straightConnector1">
            <a:avLst/>
          </a:prstGeom>
          <a:noFill/>
          <a:ln cap="flat" cmpd="sng" w="9525">
            <a:solidFill>
              <a:schemeClr val="dk1"/>
            </a:solidFill>
            <a:prstDash val="solid"/>
            <a:round/>
            <a:headEnd len="med" w="med" type="none"/>
            <a:tailEnd len="med" w="med" type="none"/>
          </a:ln>
        </p:spPr>
      </p:cxnSp>
      <p:cxnSp>
        <p:nvCxnSpPr>
          <p:cNvPr id="1109" name="Google Shape;1109;p110"/>
          <p:cNvCxnSpPr/>
          <p:nvPr/>
        </p:nvCxnSpPr>
        <p:spPr>
          <a:xfrm flipH="1" rot="10800000">
            <a:off x="7323426" y="233734"/>
            <a:ext cx="335400" cy="759900"/>
          </a:xfrm>
          <a:prstGeom prst="straightConnector1">
            <a:avLst/>
          </a:prstGeom>
          <a:noFill/>
          <a:ln cap="flat" cmpd="sng" w="9525">
            <a:solidFill>
              <a:schemeClr val="dk1"/>
            </a:solidFill>
            <a:prstDash val="solid"/>
            <a:round/>
            <a:headEnd len="med" w="med" type="none"/>
            <a:tailEnd len="med" w="med" type="none"/>
          </a:ln>
        </p:spPr>
      </p:cxnSp>
      <p:sp>
        <p:nvSpPr>
          <p:cNvPr id="1110" name="Google Shape;1110;p110"/>
          <p:cNvSpPr txBox="1"/>
          <p:nvPr>
            <p:ph idx="1" type="body"/>
          </p:nvPr>
        </p:nvSpPr>
        <p:spPr>
          <a:xfrm>
            <a:off x="255975" y="1547275"/>
            <a:ext cx="3639600" cy="618300"/>
          </a:xfrm>
          <a:prstGeom prst="rect">
            <a:avLst/>
          </a:prstGeom>
        </p:spPr>
        <p:txBody>
          <a:bodyPr anchorCtr="0" anchor="t" bIns="0" lIns="0" spcFirstLastPara="1" rIns="0" wrap="square" tIns="0">
            <a:spAutoFit/>
          </a:bodyPr>
          <a:lstStyle>
            <a:lvl1pPr indent="-285750" lvl="0" marL="457200">
              <a:spcBef>
                <a:spcPts val="0"/>
              </a:spcBef>
              <a:spcAft>
                <a:spcPts val="0"/>
              </a:spcAft>
              <a:buClr>
                <a:schemeClr val="lt2"/>
              </a:buClr>
              <a:buSzPts val="900"/>
              <a:buFont typeface="Montserrat"/>
              <a:buChar char="●"/>
              <a:defRPr/>
            </a:lvl1pPr>
            <a:lvl2pPr indent="-285750" lvl="1" marL="914400">
              <a:spcBef>
                <a:spcPts val="0"/>
              </a:spcBef>
              <a:spcAft>
                <a:spcPts val="0"/>
              </a:spcAft>
              <a:buClr>
                <a:schemeClr val="lt2"/>
              </a:buClr>
              <a:buSzPts val="900"/>
              <a:buFont typeface="Montserrat"/>
              <a:buChar char="○"/>
              <a:defRPr/>
            </a:lvl2pPr>
            <a:lvl3pPr indent="-285750" lvl="2" marL="1371600">
              <a:spcBef>
                <a:spcPts val="0"/>
              </a:spcBef>
              <a:spcAft>
                <a:spcPts val="0"/>
              </a:spcAft>
              <a:buClr>
                <a:schemeClr val="lt2"/>
              </a:buClr>
              <a:buSzPts val="900"/>
              <a:buFont typeface="Montserrat"/>
              <a:buChar char="■"/>
              <a:defRPr/>
            </a:lvl3pPr>
            <a:lvl4pPr indent="-285750" lvl="3" marL="1828800">
              <a:spcBef>
                <a:spcPts val="0"/>
              </a:spcBef>
              <a:spcAft>
                <a:spcPts val="0"/>
              </a:spcAft>
              <a:buClr>
                <a:schemeClr val="lt2"/>
              </a:buClr>
              <a:buSzPts val="900"/>
              <a:buFont typeface="Montserrat"/>
              <a:buChar char="●"/>
              <a:defRPr/>
            </a:lvl4pPr>
            <a:lvl5pPr indent="-285750" lvl="4" marL="2286000">
              <a:spcBef>
                <a:spcPts val="0"/>
              </a:spcBef>
              <a:spcAft>
                <a:spcPts val="0"/>
              </a:spcAft>
              <a:buClr>
                <a:schemeClr val="lt2"/>
              </a:buClr>
              <a:buSzPts val="900"/>
              <a:buFont typeface="Montserrat"/>
              <a:buChar char="○"/>
              <a:defRPr/>
            </a:lvl5pPr>
            <a:lvl6pPr indent="-285750" lvl="5" marL="2743200">
              <a:spcBef>
                <a:spcPts val="0"/>
              </a:spcBef>
              <a:spcAft>
                <a:spcPts val="0"/>
              </a:spcAft>
              <a:buClr>
                <a:schemeClr val="lt2"/>
              </a:buClr>
              <a:buSzPts val="900"/>
              <a:buFont typeface="Montserrat"/>
              <a:buChar char="■"/>
              <a:defRPr/>
            </a:lvl6pPr>
            <a:lvl7pPr indent="-285750" lvl="6" marL="3200400">
              <a:spcBef>
                <a:spcPts val="0"/>
              </a:spcBef>
              <a:spcAft>
                <a:spcPts val="0"/>
              </a:spcAft>
              <a:buClr>
                <a:schemeClr val="lt2"/>
              </a:buClr>
              <a:buSzPts val="900"/>
              <a:buFont typeface="Montserrat"/>
              <a:buChar char="●"/>
              <a:defRPr/>
            </a:lvl7pPr>
            <a:lvl8pPr indent="-285750" lvl="7" marL="3657600">
              <a:spcBef>
                <a:spcPts val="0"/>
              </a:spcBef>
              <a:spcAft>
                <a:spcPts val="0"/>
              </a:spcAft>
              <a:buClr>
                <a:schemeClr val="lt2"/>
              </a:buClr>
              <a:buSzPts val="900"/>
              <a:buFont typeface="Montserrat"/>
              <a:buChar char="○"/>
              <a:defRPr/>
            </a:lvl8pPr>
            <a:lvl9pPr indent="-285750" lvl="8" marL="4114800">
              <a:spcBef>
                <a:spcPts val="0"/>
              </a:spcBef>
              <a:spcAft>
                <a:spcPts val="0"/>
              </a:spcAft>
              <a:buClr>
                <a:schemeClr val="lt2"/>
              </a:buClr>
              <a:buSzPts val="900"/>
              <a:buFont typeface="Montserrat"/>
              <a:buChar char="■"/>
              <a:defRPr/>
            </a:lvl9pPr>
          </a:lstStyle>
          <a:p/>
        </p:txBody>
      </p:sp>
      <p:sp>
        <p:nvSpPr>
          <p:cNvPr id="1111" name="Google Shape;1111;p110"/>
          <p:cNvSpPr txBox="1"/>
          <p:nvPr>
            <p:ph idx="2" type="title"/>
          </p:nvPr>
        </p:nvSpPr>
        <p:spPr>
          <a:xfrm>
            <a:off x="112425" y="3522983"/>
            <a:ext cx="1899300" cy="714900"/>
          </a:xfrm>
          <a:prstGeom prst="rect">
            <a:avLst/>
          </a:prstGeom>
        </p:spPr>
        <p:txBody>
          <a:bodyPr anchorCtr="0" anchor="t" bIns="0" lIns="0" spcFirstLastPara="1" rIns="0" wrap="square" tIns="0">
            <a:spAutoFit/>
          </a:bodyPr>
          <a:lstStyle>
            <a:lvl1pPr lvl="0" algn="ctr">
              <a:spcBef>
                <a:spcPts val="0"/>
              </a:spcBef>
              <a:spcAft>
                <a:spcPts val="0"/>
              </a:spcAft>
              <a:buNone/>
              <a:defRPr>
                <a:solidFill>
                  <a:schemeClr val="lt2"/>
                </a:solidFill>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112" name="Google Shape;1112;p110"/>
          <p:cNvSpPr txBox="1"/>
          <p:nvPr>
            <p:ph idx="3" type="subTitle"/>
          </p:nvPr>
        </p:nvSpPr>
        <p:spPr>
          <a:xfrm>
            <a:off x="459075" y="4178725"/>
            <a:ext cx="1206000" cy="275700"/>
          </a:xfrm>
          <a:prstGeom prst="rect">
            <a:avLst/>
          </a:prstGeom>
        </p:spPr>
        <p:txBody>
          <a:bodyPr anchorCtr="0" anchor="t" bIns="0" lIns="0" spcFirstLastPara="1" rIns="0" wrap="square" tIns="0">
            <a:noAutofit/>
          </a:bodyPr>
          <a:lstStyle>
            <a:lvl1pPr lvl="0" algn="ctr">
              <a:spcBef>
                <a:spcPts val="0"/>
              </a:spcBef>
              <a:spcAft>
                <a:spcPts val="0"/>
              </a:spcAft>
              <a:buNone/>
              <a:defRPr sz="900"/>
            </a:lvl1pPr>
            <a:lvl2pPr lvl="1">
              <a:spcBef>
                <a:spcPts val="0"/>
              </a:spcBef>
              <a:spcAft>
                <a:spcPts val="0"/>
              </a:spcAft>
              <a:buClr>
                <a:schemeClr val="dk1"/>
              </a:buClr>
              <a:buSzPts val="900"/>
              <a:buFont typeface="Montserrat"/>
              <a:buNone/>
              <a:defRPr sz="900">
                <a:solidFill>
                  <a:schemeClr val="dk1"/>
                </a:solidFill>
              </a:defRPr>
            </a:lvl2pPr>
            <a:lvl3pPr lvl="2">
              <a:spcBef>
                <a:spcPts val="0"/>
              </a:spcBef>
              <a:spcAft>
                <a:spcPts val="0"/>
              </a:spcAft>
              <a:buClr>
                <a:schemeClr val="dk1"/>
              </a:buClr>
              <a:buSzPts val="900"/>
              <a:buFont typeface="Montserrat"/>
              <a:buNone/>
              <a:defRPr sz="900">
                <a:solidFill>
                  <a:schemeClr val="dk1"/>
                </a:solidFill>
              </a:defRPr>
            </a:lvl3pPr>
            <a:lvl4pPr lvl="3">
              <a:spcBef>
                <a:spcPts val="0"/>
              </a:spcBef>
              <a:spcAft>
                <a:spcPts val="0"/>
              </a:spcAft>
              <a:buClr>
                <a:schemeClr val="dk1"/>
              </a:buClr>
              <a:buSzPts val="900"/>
              <a:buFont typeface="Montserrat"/>
              <a:buNone/>
              <a:defRPr sz="900">
                <a:solidFill>
                  <a:schemeClr val="dk1"/>
                </a:solidFill>
              </a:defRPr>
            </a:lvl4pPr>
            <a:lvl5pPr lvl="4">
              <a:spcBef>
                <a:spcPts val="0"/>
              </a:spcBef>
              <a:spcAft>
                <a:spcPts val="0"/>
              </a:spcAft>
              <a:buClr>
                <a:schemeClr val="dk1"/>
              </a:buClr>
              <a:buSzPts val="900"/>
              <a:buFont typeface="Montserrat"/>
              <a:buNone/>
              <a:defRPr sz="900">
                <a:solidFill>
                  <a:schemeClr val="dk1"/>
                </a:solidFill>
              </a:defRPr>
            </a:lvl5pPr>
            <a:lvl6pPr lvl="5">
              <a:spcBef>
                <a:spcPts val="0"/>
              </a:spcBef>
              <a:spcAft>
                <a:spcPts val="0"/>
              </a:spcAft>
              <a:buClr>
                <a:schemeClr val="dk1"/>
              </a:buClr>
              <a:buSzPts val="900"/>
              <a:buFont typeface="Montserrat"/>
              <a:buNone/>
              <a:defRPr sz="900">
                <a:solidFill>
                  <a:schemeClr val="dk1"/>
                </a:solidFill>
              </a:defRPr>
            </a:lvl6pPr>
            <a:lvl7pPr lvl="6">
              <a:spcBef>
                <a:spcPts val="0"/>
              </a:spcBef>
              <a:spcAft>
                <a:spcPts val="0"/>
              </a:spcAft>
              <a:buClr>
                <a:schemeClr val="dk1"/>
              </a:buClr>
              <a:buSzPts val="900"/>
              <a:buFont typeface="Montserrat"/>
              <a:buNone/>
              <a:defRPr sz="900">
                <a:solidFill>
                  <a:schemeClr val="dk1"/>
                </a:solidFill>
              </a:defRPr>
            </a:lvl7pPr>
            <a:lvl8pPr lvl="7">
              <a:spcBef>
                <a:spcPts val="0"/>
              </a:spcBef>
              <a:spcAft>
                <a:spcPts val="0"/>
              </a:spcAft>
              <a:buClr>
                <a:schemeClr val="dk1"/>
              </a:buClr>
              <a:buSzPts val="900"/>
              <a:buFont typeface="Montserrat"/>
              <a:buNone/>
              <a:defRPr sz="900">
                <a:solidFill>
                  <a:schemeClr val="dk1"/>
                </a:solidFill>
              </a:defRPr>
            </a:lvl8pPr>
            <a:lvl9pPr lvl="8">
              <a:spcBef>
                <a:spcPts val="0"/>
              </a:spcBef>
              <a:spcAft>
                <a:spcPts val="0"/>
              </a:spcAft>
              <a:buClr>
                <a:schemeClr val="dk1"/>
              </a:buClr>
              <a:buSzPts val="900"/>
              <a:buFont typeface="Montserrat"/>
              <a:buNone/>
              <a:defRPr sz="900">
                <a:solidFill>
                  <a:schemeClr val="dk1"/>
                </a:solidFill>
              </a:defRPr>
            </a:lvl9pPr>
          </a:lstStyle>
          <a:p/>
        </p:txBody>
      </p:sp>
      <p:sp>
        <p:nvSpPr>
          <p:cNvPr id="1113" name="Google Shape;1113;p110"/>
          <p:cNvSpPr txBox="1"/>
          <p:nvPr>
            <p:ph idx="4" type="title"/>
          </p:nvPr>
        </p:nvSpPr>
        <p:spPr>
          <a:xfrm>
            <a:off x="4718600" y="3522983"/>
            <a:ext cx="1899300" cy="714900"/>
          </a:xfrm>
          <a:prstGeom prst="rect">
            <a:avLst/>
          </a:prstGeom>
        </p:spPr>
        <p:txBody>
          <a:bodyPr anchorCtr="0" anchor="t" bIns="0" lIns="0" spcFirstLastPara="1" rIns="0" wrap="square" tIns="0">
            <a:spAutoFit/>
          </a:bodyPr>
          <a:lstStyle>
            <a:lvl1pPr lvl="0" algn="ctr">
              <a:spcBef>
                <a:spcPts val="0"/>
              </a:spcBef>
              <a:spcAft>
                <a:spcPts val="0"/>
              </a:spcAft>
              <a:buNone/>
              <a:defRPr>
                <a:solidFill>
                  <a:schemeClr val="lt2"/>
                </a:solidFill>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114" name="Google Shape;1114;p110"/>
          <p:cNvSpPr txBox="1"/>
          <p:nvPr>
            <p:ph idx="5" type="subTitle"/>
          </p:nvPr>
        </p:nvSpPr>
        <p:spPr>
          <a:xfrm>
            <a:off x="5065250" y="4178725"/>
            <a:ext cx="1206000" cy="275700"/>
          </a:xfrm>
          <a:prstGeom prst="rect">
            <a:avLst/>
          </a:prstGeom>
        </p:spPr>
        <p:txBody>
          <a:bodyPr anchorCtr="0" anchor="t" bIns="0" lIns="0" spcFirstLastPara="1" rIns="0" wrap="square" tIns="0">
            <a:noAutofit/>
          </a:bodyPr>
          <a:lstStyle>
            <a:lvl1pPr lvl="0" algn="ctr">
              <a:spcBef>
                <a:spcPts val="0"/>
              </a:spcBef>
              <a:spcAft>
                <a:spcPts val="0"/>
              </a:spcAft>
              <a:buNone/>
              <a:defRPr sz="900"/>
            </a:lvl1pPr>
            <a:lvl2pPr lvl="1">
              <a:spcBef>
                <a:spcPts val="0"/>
              </a:spcBef>
              <a:spcAft>
                <a:spcPts val="0"/>
              </a:spcAft>
              <a:buClr>
                <a:schemeClr val="dk1"/>
              </a:buClr>
              <a:buSzPts val="900"/>
              <a:buFont typeface="Montserrat"/>
              <a:buNone/>
              <a:defRPr sz="900">
                <a:solidFill>
                  <a:schemeClr val="dk1"/>
                </a:solidFill>
              </a:defRPr>
            </a:lvl2pPr>
            <a:lvl3pPr lvl="2">
              <a:spcBef>
                <a:spcPts val="0"/>
              </a:spcBef>
              <a:spcAft>
                <a:spcPts val="0"/>
              </a:spcAft>
              <a:buClr>
                <a:schemeClr val="dk1"/>
              </a:buClr>
              <a:buSzPts val="900"/>
              <a:buFont typeface="Montserrat"/>
              <a:buNone/>
              <a:defRPr sz="900">
                <a:solidFill>
                  <a:schemeClr val="dk1"/>
                </a:solidFill>
              </a:defRPr>
            </a:lvl3pPr>
            <a:lvl4pPr lvl="3">
              <a:spcBef>
                <a:spcPts val="0"/>
              </a:spcBef>
              <a:spcAft>
                <a:spcPts val="0"/>
              </a:spcAft>
              <a:buClr>
                <a:schemeClr val="dk1"/>
              </a:buClr>
              <a:buSzPts val="900"/>
              <a:buFont typeface="Montserrat"/>
              <a:buNone/>
              <a:defRPr sz="900">
                <a:solidFill>
                  <a:schemeClr val="dk1"/>
                </a:solidFill>
              </a:defRPr>
            </a:lvl4pPr>
            <a:lvl5pPr lvl="4">
              <a:spcBef>
                <a:spcPts val="0"/>
              </a:spcBef>
              <a:spcAft>
                <a:spcPts val="0"/>
              </a:spcAft>
              <a:buClr>
                <a:schemeClr val="dk1"/>
              </a:buClr>
              <a:buSzPts val="900"/>
              <a:buFont typeface="Montserrat"/>
              <a:buNone/>
              <a:defRPr sz="900">
                <a:solidFill>
                  <a:schemeClr val="dk1"/>
                </a:solidFill>
              </a:defRPr>
            </a:lvl5pPr>
            <a:lvl6pPr lvl="5">
              <a:spcBef>
                <a:spcPts val="0"/>
              </a:spcBef>
              <a:spcAft>
                <a:spcPts val="0"/>
              </a:spcAft>
              <a:buClr>
                <a:schemeClr val="dk1"/>
              </a:buClr>
              <a:buSzPts val="900"/>
              <a:buFont typeface="Montserrat"/>
              <a:buNone/>
              <a:defRPr sz="900">
                <a:solidFill>
                  <a:schemeClr val="dk1"/>
                </a:solidFill>
              </a:defRPr>
            </a:lvl6pPr>
            <a:lvl7pPr lvl="6">
              <a:spcBef>
                <a:spcPts val="0"/>
              </a:spcBef>
              <a:spcAft>
                <a:spcPts val="0"/>
              </a:spcAft>
              <a:buClr>
                <a:schemeClr val="dk1"/>
              </a:buClr>
              <a:buSzPts val="900"/>
              <a:buFont typeface="Montserrat"/>
              <a:buNone/>
              <a:defRPr sz="900">
                <a:solidFill>
                  <a:schemeClr val="dk1"/>
                </a:solidFill>
              </a:defRPr>
            </a:lvl7pPr>
            <a:lvl8pPr lvl="7">
              <a:spcBef>
                <a:spcPts val="0"/>
              </a:spcBef>
              <a:spcAft>
                <a:spcPts val="0"/>
              </a:spcAft>
              <a:buClr>
                <a:schemeClr val="dk1"/>
              </a:buClr>
              <a:buSzPts val="900"/>
              <a:buFont typeface="Montserrat"/>
              <a:buNone/>
              <a:defRPr sz="900">
                <a:solidFill>
                  <a:schemeClr val="dk1"/>
                </a:solidFill>
              </a:defRPr>
            </a:lvl8pPr>
            <a:lvl9pPr lvl="8">
              <a:spcBef>
                <a:spcPts val="0"/>
              </a:spcBef>
              <a:spcAft>
                <a:spcPts val="0"/>
              </a:spcAft>
              <a:buClr>
                <a:schemeClr val="dk1"/>
              </a:buClr>
              <a:buSzPts val="900"/>
              <a:buFont typeface="Montserrat"/>
              <a:buNone/>
              <a:defRPr sz="900">
                <a:solidFill>
                  <a:schemeClr val="dk1"/>
                </a:solidFill>
              </a:defRPr>
            </a:lvl9pPr>
          </a:lstStyle>
          <a:p/>
        </p:txBody>
      </p:sp>
      <p:sp>
        <p:nvSpPr>
          <p:cNvPr id="1115" name="Google Shape;1115;p110"/>
          <p:cNvSpPr txBox="1"/>
          <p:nvPr>
            <p:ph idx="6" type="body"/>
          </p:nvPr>
        </p:nvSpPr>
        <p:spPr>
          <a:xfrm>
            <a:off x="6880375" y="3231050"/>
            <a:ext cx="2030700" cy="618300"/>
          </a:xfrm>
          <a:prstGeom prst="rect">
            <a:avLst/>
          </a:prstGeom>
        </p:spPr>
        <p:txBody>
          <a:bodyPr anchorCtr="0" anchor="t" bIns="0" lIns="0" spcFirstLastPara="1" rIns="0" wrap="square" tIns="0">
            <a:sp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116" name="Google Shape;1116;p110"/>
          <p:cNvSpPr txBox="1"/>
          <p:nvPr>
            <p:ph idx="7" type="subTitle"/>
          </p:nvPr>
        </p:nvSpPr>
        <p:spPr>
          <a:xfrm>
            <a:off x="6880375" y="2984750"/>
            <a:ext cx="2030700" cy="246300"/>
          </a:xfrm>
          <a:prstGeom prst="rect">
            <a:avLst/>
          </a:prstGeom>
        </p:spPr>
        <p:txBody>
          <a:bodyPr anchorCtr="0" anchor="t" bIns="0" lIns="0" spcFirstLastPara="1" rIns="0" wrap="square" tIns="0">
            <a:noAutofit/>
          </a:bodyPr>
          <a:lstStyle>
            <a:lvl1pPr lvl="0" algn="l">
              <a:spcBef>
                <a:spcPts val="0"/>
              </a:spcBef>
              <a:spcAft>
                <a:spcPts val="0"/>
              </a:spcAft>
              <a:buNone/>
              <a:defRPr sz="1200">
                <a:latin typeface="Montserrat Medium"/>
                <a:ea typeface="Montserrat Medium"/>
                <a:cs typeface="Montserrat Medium"/>
                <a:sym typeface="Montserrat Medium"/>
              </a:defRPr>
            </a:lvl1pPr>
            <a:lvl2pPr lvl="1">
              <a:spcBef>
                <a:spcPts val="0"/>
              </a:spcBef>
              <a:spcAft>
                <a:spcPts val="0"/>
              </a:spcAft>
              <a:buClr>
                <a:schemeClr val="dk1"/>
              </a:buClr>
              <a:buSzPts val="900"/>
              <a:buFont typeface="Montserrat"/>
              <a:buNone/>
              <a:defRPr sz="900">
                <a:solidFill>
                  <a:schemeClr val="dk1"/>
                </a:solidFill>
              </a:defRPr>
            </a:lvl2pPr>
            <a:lvl3pPr lvl="2">
              <a:spcBef>
                <a:spcPts val="0"/>
              </a:spcBef>
              <a:spcAft>
                <a:spcPts val="0"/>
              </a:spcAft>
              <a:buClr>
                <a:schemeClr val="dk1"/>
              </a:buClr>
              <a:buSzPts val="900"/>
              <a:buFont typeface="Montserrat"/>
              <a:buNone/>
              <a:defRPr sz="900">
                <a:solidFill>
                  <a:schemeClr val="dk1"/>
                </a:solidFill>
              </a:defRPr>
            </a:lvl3pPr>
            <a:lvl4pPr lvl="3">
              <a:spcBef>
                <a:spcPts val="0"/>
              </a:spcBef>
              <a:spcAft>
                <a:spcPts val="0"/>
              </a:spcAft>
              <a:buClr>
                <a:schemeClr val="dk1"/>
              </a:buClr>
              <a:buSzPts val="900"/>
              <a:buFont typeface="Montserrat"/>
              <a:buNone/>
              <a:defRPr sz="900">
                <a:solidFill>
                  <a:schemeClr val="dk1"/>
                </a:solidFill>
              </a:defRPr>
            </a:lvl4pPr>
            <a:lvl5pPr lvl="4">
              <a:spcBef>
                <a:spcPts val="0"/>
              </a:spcBef>
              <a:spcAft>
                <a:spcPts val="0"/>
              </a:spcAft>
              <a:buClr>
                <a:schemeClr val="dk1"/>
              </a:buClr>
              <a:buSzPts val="900"/>
              <a:buFont typeface="Montserrat"/>
              <a:buNone/>
              <a:defRPr sz="900">
                <a:solidFill>
                  <a:schemeClr val="dk1"/>
                </a:solidFill>
              </a:defRPr>
            </a:lvl5pPr>
            <a:lvl6pPr lvl="5">
              <a:spcBef>
                <a:spcPts val="0"/>
              </a:spcBef>
              <a:spcAft>
                <a:spcPts val="0"/>
              </a:spcAft>
              <a:buClr>
                <a:schemeClr val="dk1"/>
              </a:buClr>
              <a:buSzPts val="900"/>
              <a:buFont typeface="Montserrat"/>
              <a:buNone/>
              <a:defRPr sz="900">
                <a:solidFill>
                  <a:schemeClr val="dk1"/>
                </a:solidFill>
              </a:defRPr>
            </a:lvl6pPr>
            <a:lvl7pPr lvl="6">
              <a:spcBef>
                <a:spcPts val="0"/>
              </a:spcBef>
              <a:spcAft>
                <a:spcPts val="0"/>
              </a:spcAft>
              <a:buClr>
                <a:schemeClr val="dk1"/>
              </a:buClr>
              <a:buSzPts val="900"/>
              <a:buFont typeface="Montserrat"/>
              <a:buNone/>
              <a:defRPr sz="900">
                <a:solidFill>
                  <a:schemeClr val="dk1"/>
                </a:solidFill>
              </a:defRPr>
            </a:lvl7pPr>
            <a:lvl8pPr lvl="7">
              <a:spcBef>
                <a:spcPts val="0"/>
              </a:spcBef>
              <a:spcAft>
                <a:spcPts val="0"/>
              </a:spcAft>
              <a:buClr>
                <a:schemeClr val="dk1"/>
              </a:buClr>
              <a:buSzPts val="900"/>
              <a:buFont typeface="Montserrat"/>
              <a:buNone/>
              <a:defRPr sz="900">
                <a:solidFill>
                  <a:schemeClr val="dk1"/>
                </a:solidFill>
              </a:defRPr>
            </a:lvl8pPr>
            <a:lvl9pPr lvl="8">
              <a:spcBef>
                <a:spcPts val="0"/>
              </a:spcBef>
              <a:spcAft>
                <a:spcPts val="0"/>
              </a:spcAft>
              <a:buClr>
                <a:schemeClr val="dk1"/>
              </a:buClr>
              <a:buSzPts val="900"/>
              <a:buFont typeface="Montserrat"/>
              <a:buNone/>
              <a:defRPr sz="900">
                <a:solidFill>
                  <a:schemeClr val="dk1"/>
                </a:solidFill>
              </a:defRPr>
            </a:lvl9pPr>
          </a:lstStyle>
          <a:p/>
        </p:txBody>
      </p:sp>
      <p:sp>
        <p:nvSpPr>
          <p:cNvPr id="1117" name="Google Shape;1117;p110"/>
          <p:cNvSpPr txBox="1"/>
          <p:nvPr>
            <p:ph idx="8" type="subTitle"/>
          </p:nvPr>
        </p:nvSpPr>
        <p:spPr>
          <a:xfrm>
            <a:off x="2274000" y="2984750"/>
            <a:ext cx="2030700" cy="246300"/>
          </a:xfrm>
          <a:prstGeom prst="rect">
            <a:avLst/>
          </a:prstGeom>
        </p:spPr>
        <p:txBody>
          <a:bodyPr anchorCtr="0" anchor="t" bIns="0" lIns="0" spcFirstLastPara="1" rIns="0" wrap="square" tIns="0">
            <a:noAutofit/>
          </a:bodyPr>
          <a:lstStyle>
            <a:lvl1pPr lvl="0" algn="l">
              <a:spcBef>
                <a:spcPts val="0"/>
              </a:spcBef>
              <a:spcAft>
                <a:spcPts val="0"/>
              </a:spcAft>
              <a:buNone/>
              <a:defRPr sz="1200">
                <a:latin typeface="Montserrat Medium"/>
                <a:ea typeface="Montserrat Medium"/>
                <a:cs typeface="Montserrat Medium"/>
                <a:sym typeface="Montserrat Medium"/>
              </a:defRPr>
            </a:lvl1pPr>
            <a:lvl2pPr lvl="1">
              <a:spcBef>
                <a:spcPts val="0"/>
              </a:spcBef>
              <a:spcAft>
                <a:spcPts val="0"/>
              </a:spcAft>
              <a:buClr>
                <a:schemeClr val="dk1"/>
              </a:buClr>
              <a:buSzPts val="900"/>
              <a:buFont typeface="Montserrat"/>
              <a:buNone/>
              <a:defRPr sz="900">
                <a:solidFill>
                  <a:schemeClr val="dk1"/>
                </a:solidFill>
              </a:defRPr>
            </a:lvl2pPr>
            <a:lvl3pPr lvl="2">
              <a:spcBef>
                <a:spcPts val="0"/>
              </a:spcBef>
              <a:spcAft>
                <a:spcPts val="0"/>
              </a:spcAft>
              <a:buClr>
                <a:schemeClr val="dk1"/>
              </a:buClr>
              <a:buSzPts val="900"/>
              <a:buFont typeface="Montserrat"/>
              <a:buNone/>
              <a:defRPr sz="900">
                <a:solidFill>
                  <a:schemeClr val="dk1"/>
                </a:solidFill>
              </a:defRPr>
            </a:lvl3pPr>
            <a:lvl4pPr lvl="3">
              <a:spcBef>
                <a:spcPts val="0"/>
              </a:spcBef>
              <a:spcAft>
                <a:spcPts val="0"/>
              </a:spcAft>
              <a:buClr>
                <a:schemeClr val="dk1"/>
              </a:buClr>
              <a:buSzPts val="900"/>
              <a:buFont typeface="Montserrat"/>
              <a:buNone/>
              <a:defRPr sz="900">
                <a:solidFill>
                  <a:schemeClr val="dk1"/>
                </a:solidFill>
              </a:defRPr>
            </a:lvl4pPr>
            <a:lvl5pPr lvl="4">
              <a:spcBef>
                <a:spcPts val="0"/>
              </a:spcBef>
              <a:spcAft>
                <a:spcPts val="0"/>
              </a:spcAft>
              <a:buClr>
                <a:schemeClr val="dk1"/>
              </a:buClr>
              <a:buSzPts val="900"/>
              <a:buFont typeface="Montserrat"/>
              <a:buNone/>
              <a:defRPr sz="900">
                <a:solidFill>
                  <a:schemeClr val="dk1"/>
                </a:solidFill>
              </a:defRPr>
            </a:lvl5pPr>
            <a:lvl6pPr lvl="5">
              <a:spcBef>
                <a:spcPts val="0"/>
              </a:spcBef>
              <a:spcAft>
                <a:spcPts val="0"/>
              </a:spcAft>
              <a:buClr>
                <a:schemeClr val="dk1"/>
              </a:buClr>
              <a:buSzPts val="900"/>
              <a:buFont typeface="Montserrat"/>
              <a:buNone/>
              <a:defRPr sz="900">
                <a:solidFill>
                  <a:schemeClr val="dk1"/>
                </a:solidFill>
              </a:defRPr>
            </a:lvl6pPr>
            <a:lvl7pPr lvl="6">
              <a:spcBef>
                <a:spcPts val="0"/>
              </a:spcBef>
              <a:spcAft>
                <a:spcPts val="0"/>
              </a:spcAft>
              <a:buClr>
                <a:schemeClr val="dk1"/>
              </a:buClr>
              <a:buSzPts val="900"/>
              <a:buFont typeface="Montserrat"/>
              <a:buNone/>
              <a:defRPr sz="900">
                <a:solidFill>
                  <a:schemeClr val="dk1"/>
                </a:solidFill>
              </a:defRPr>
            </a:lvl7pPr>
            <a:lvl8pPr lvl="7">
              <a:spcBef>
                <a:spcPts val="0"/>
              </a:spcBef>
              <a:spcAft>
                <a:spcPts val="0"/>
              </a:spcAft>
              <a:buClr>
                <a:schemeClr val="dk1"/>
              </a:buClr>
              <a:buSzPts val="900"/>
              <a:buFont typeface="Montserrat"/>
              <a:buNone/>
              <a:defRPr sz="900">
                <a:solidFill>
                  <a:schemeClr val="dk1"/>
                </a:solidFill>
              </a:defRPr>
            </a:lvl8pPr>
            <a:lvl9pPr lvl="8">
              <a:spcBef>
                <a:spcPts val="0"/>
              </a:spcBef>
              <a:spcAft>
                <a:spcPts val="0"/>
              </a:spcAft>
              <a:buClr>
                <a:schemeClr val="dk1"/>
              </a:buClr>
              <a:buSzPts val="900"/>
              <a:buFont typeface="Montserrat"/>
              <a:buNone/>
              <a:defRPr sz="900">
                <a:solidFill>
                  <a:schemeClr val="dk1"/>
                </a:solidFill>
              </a:defRPr>
            </a:lvl9pPr>
          </a:lstStyle>
          <a:p/>
        </p:txBody>
      </p:sp>
      <p:sp>
        <p:nvSpPr>
          <p:cNvPr id="1118" name="Google Shape;1118;p110"/>
          <p:cNvSpPr txBox="1"/>
          <p:nvPr>
            <p:ph idx="9" type="body"/>
          </p:nvPr>
        </p:nvSpPr>
        <p:spPr>
          <a:xfrm>
            <a:off x="2274000" y="3231050"/>
            <a:ext cx="2030700" cy="618300"/>
          </a:xfrm>
          <a:prstGeom prst="rect">
            <a:avLst/>
          </a:prstGeom>
        </p:spPr>
        <p:txBody>
          <a:bodyPr anchorCtr="0" anchor="t" bIns="0" lIns="0" spcFirstLastPara="1" rIns="0" wrap="square" tIns="0">
            <a:sp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section 9">
  <p:cSld name="BLANK_1_1_1_1_1_1_1_1_1_1_1_2_1_6">
    <p:bg>
      <p:bgPr>
        <a:solidFill>
          <a:schemeClr val="lt1"/>
        </a:solidFill>
      </p:bgPr>
    </p:bg>
    <p:spTree>
      <p:nvGrpSpPr>
        <p:cNvPr id="1119" name="Shape 1119"/>
        <p:cNvGrpSpPr/>
        <p:nvPr/>
      </p:nvGrpSpPr>
      <p:grpSpPr>
        <a:xfrm>
          <a:off x="0" y="0"/>
          <a:ext cx="0" cy="0"/>
          <a:chOff x="0" y="0"/>
          <a:chExt cx="0" cy="0"/>
        </a:xfrm>
      </p:grpSpPr>
      <p:sp>
        <p:nvSpPr>
          <p:cNvPr id="1120" name="Google Shape;1120;p111"/>
          <p:cNvSpPr/>
          <p:nvPr/>
        </p:nvSpPr>
        <p:spPr>
          <a:xfrm>
            <a:off x="0" y="1218975"/>
            <a:ext cx="9144000" cy="3924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121" name="Google Shape;1121;p111"/>
          <p:cNvSpPr txBox="1"/>
          <p:nvPr>
            <p:ph idx="1" type="body"/>
          </p:nvPr>
        </p:nvSpPr>
        <p:spPr>
          <a:xfrm>
            <a:off x="422609" y="4243800"/>
            <a:ext cx="1728600" cy="457200"/>
          </a:xfrm>
          <a:prstGeom prst="rect">
            <a:avLst/>
          </a:prstGeom>
        </p:spPr>
        <p:txBody>
          <a:bodyPr anchorCtr="0" anchor="b" bIns="0" lIns="0" spcFirstLastPara="1" rIns="0" wrap="square" tIns="0">
            <a:no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122" name="Google Shape;1122;p111"/>
          <p:cNvSpPr txBox="1"/>
          <p:nvPr>
            <p:ph idx="2" type="body"/>
          </p:nvPr>
        </p:nvSpPr>
        <p:spPr>
          <a:xfrm>
            <a:off x="2614838" y="4243800"/>
            <a:ext cx="1728600" cy="457200"/>
          </a:xfrm>
          <a:prstGeom prst="rect">
            <a:avLst/>
          </a:prstGeom>
        </p:spPr>
        <p:txBody>
          <a:bodyPr anchorCtr="0" anchor="b" bIns="0" lIns="0" spcFirstLastPara="1" rIns="0" wrap="square" tIns="0">
            <a:no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123" name="Google Shape;1123;p111"/>
          <p:cNvSpPr txBox="1"/>
          <p:nvPr>
            <p:ph idx="3" type="body"/>
          </p:nvPr>
        </p:nvSpPr>
        <p:spPr>
          <a:xfrm>
            <a:off x="4785550" y="4243800"/>
            <a:ext cx="1728600" cy="457200"/>
          </a:xfrm>
          <a:prstGeom prst="rect">
            <a:avLst/>
          </a:prstGeom>
        </p:spPr>
        <p:txBody>
          <a:bodyPr anchorCtr="0" anchor="b" bIns="0" lIns="0" spcFirstLastPara="1" rIns="0" wrap="square" tIns="0">
            <a:no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124" name="Google Shape;1124;p111"/>
          <p:cNvSpPr txBox="1"/>
          <p:nvPr>
            <p:ph idx="4" type="body"/>
          </p:nvPr>
        </p:nvSpPr>
        <p:spPr>
          <a:xfrm>
            <a:off x="6956263" y="4243800"/>
            <a:ext cx="1728600" cy="457200"/>
          </a:xfrm>
          <a:prstGeom prst="rect">
            <a:avLst/>
          </a:prstGeom>
        </p:spPr>
        <p:txBody>
          <a:bodyPr anchorCtr="0" anchor="b" bIns="0" lIns="0" spcFirstLastPara="1" rIns="0" wrap="square" tIns="0">
            <a:no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125" name="Google Shape;1125;p111"/>
          <p:cNvSpPr txBox="1"/>
          <p:nvPr>
            <p:ph type="title"/>
          </p:nvPr>
        </p:nvSpPr>
        <p:spPr>
          <a:xfrm>
            <a:off x="422609" y="3094675"/>
            <a:ext cx="1728600" cy="369300"/>
          </a:xfrm>
          <a:prstGeom prst="rect">
            <a:avLst/>
          </a:prstGeom>
        </p:spPr>
        <p:txBody>
          <a:bodyPr anchorCtr="0" anchor="t" bIns="0" lIns="0" spcFirstLastPara="1" rIns="0" wrap="square" tIns="0">
            <a:spAutoFit/>
          </a:bodyPr>
          <a:lstStyle>
            <a:lvl1pPr lvl="0">
              <a:spcBef>
                <a:spcPts val="0"/>
              </a:spcBef>
              <a:spcAft>
                <a:spcPts val="0"/>
              </a:spcAft>
              <a:buNone/>
              <a:defRPr sz="36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1126" name="Google Shape;1126;p111"/>
          <p:cNvSpPr txBox="1"/>
          <p:nvPr>
            <p:ph idx="5" type="title"/>
          </p:nvPr>
        </p:nvSpPr>
        <p:spPr>
          <a:xfrm>
            <a:off x="2614838" y="3094675"/>
            <a:ext cx="1728600" cy="369300"/>
          </a:xfrm>
          <a:prstGeom prst="rect">
            <a:avLst/>
          </a:prstGeom>
        </p:spPr>
        <p:txBody>
          <a:bodyPr anchorCtr="0" anchor="t" bIns="0" lIns="0" spcFirstLastPara="1" rIns="0" wrap="square" tIns="0">
            <a:spAutoFit/>
          </a:bodyPr>
          <a:lstStyle>
            <a:lvl1pPr lvl="0">
              <a:spcBef>
                <a:spcPts val="0"/>
              </a:spcBef>
              <a:spcAft>
                <a:spcPts val="0"/>
              </a:spcAft>
              <a:buNone/>
              <a:defRPr sz="36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1127" name="Google Shape;1127;p111"/>
          <p:cNvSpPr txBox="1"/>
          <p:nvPr>
            <p:ph idx="6" type="title"/>
          </p:nvPr>
        </p:nvSpPr>
        <p:spPr>
          <a:xfrm>
            <a:off x="4785550" y="3094675"/>
            <a:ext cx="1728600" cy="369300"/>
          </a:xfrm>
          <a:prstGeom prst="rect">
            <a:avLst/>
          </a:prstGeom>
        </p:spPr>
        <p:txBody>
          <a:bodyPr anchorCtr="0" anchor="t" bIns="91425" lIns="91425" spcFirstLastPara="1" rIns="91425" wrap="square" tIns="91425">
            <a:spAutoFit/>
          </a:bodyPr>
          <a:lstStyle>
            <a:lvl1pPr lvl="0">
              <a:spcBef>
                <a:spcPts val="0"/>
              </a:spcBef>
              <a:spcAft>
                <a:spcPts val="0"/>
              </a:spcAft>
              <a:buNone/>
              <a:defRPr sz="36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1128" name="Google Shape;1128;p111"/>
          <p:cNvSpPr txBox="1"/>
          <p:nvPr>
            <p:ph idx="7" type="title"/>
          </p:nvPr>
        </p:nvSpPr>
        <p:spPr>
          <a:xfrm>
            <a:off x="6956263" y="3094675"/>
            <a:ext cx="1728600" cy="369300"/>
          </a:xfrm>
          <a:prstGeom prst="rect">
            <a:avLst/>
          </a:prstGeom>
        </p:spPr>
        <p:txBody>
          <a:bodyPr anchorCtr="0" anchor="t" bIns="0" lIns="0" spcFirstLastPara="1" rIns="0" wrap="square" tIns="0">
            <a:spAutoFit/>
          </a:bodyPr>
          <a:lstStyle>
            <a:lvl1pPr lvl="0">
              <a:spcBef>
                <a:spcPts val="0"/>
              </a:spcBef>
              <a:spcAft>
                <a:spcPts val="0"/>
              </a:spcAft>
              <a:buNone/>
              <a:defRPr sz="36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1129" name="Google Shape;1129;p111"/>
          <p:cNvSpPr/>
          <p:nvPr/>
        </p:nvSpPr>
        <p:spPr>
          <a:xfrm>
            <a:off x="8141300" y="200278"/>
            <a:ext cx="823800" cy="198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30" name="Google Shape;1130;p111"/>
          <p:cNvSpPr txBox="1"/>
          <p:nvPr>
            <p:ph idx="8" type="title"/>
          </p:nvPr>
        </p:nvSpPr>
        <p:spPr>
          <a:xfrm>
            <a:off x="256025" y="213150"/>
            <a:ext cx="5750100" cy="5118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0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1131" name="Google Shape;1131;p111"/>
          <p:cNvSpPr/>
          <p:nvPr/>
        </p:nvSpPr>
        <p:spPr>
          <a:xfrm>
            <a:off x="7643840" y="0"/>
            <a:ext cx="658800" cy="658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132" name="Google Shape;1132;p111"/>
          <p:cNvSpPr/>
          <p:nvPr/>
        </p:nvSpPr>
        <p:spPr>
          <a:xfrm>
            <a:off x="7312266" y="887434"/>
            <a:ext cx="331500" cy="331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133" name="Google Shape;1133;p111"/>
          <p:cNvSpPr/>
          <p:nvPr/>
        </p:nvSpPr>
        <p:spPr>
          <a:xfrm>
            <a:off x="8302516" y="377490"/>
            <a:ext cx="841500" cy="841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134" name="Google Shape;1134;p111"/>
          <p:cNvSpPr/>
          <p:nvPr/>
        </p:nvSpPr>
        <p:spPr>
          <a:xfrm>
            <a:off x="8676264" y="751239"/>
            <a:ext cx="94200" cy="942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cxnSp>
        <p:nvCxnSpPr>
          <p:cNvPr id="1135" name="Google Shape;1135;p111"/>
          <p:cNvCxnSpPr>
            <a:stCxn id="1134" idx="7"/>
            <a:endCxn id="1131" idx="7"/>
          </p:cNvCxnSpPr>
          <p:nvPr/>
        </p:nvCxnSpPr>
        <p:spPr>
          <a:xfrm rot="10800000">
            <a:off x="8206169" y="96334"/>
            <a:ext cx="550500" cy="668700"/>
          </a:xfrm>
          <a:prstGeom prst="straightConnector1">
            <a:avLst/>
          </a:prstGeom>
          <a:noFill/>
          <a:ln cap="flat" cmpd="sng" w="9525">
            <a:solidFill>
              <a:schemeClr val="dk1"/>
            </a:solidFill>
            <a:prstDash val="solid"/>
            <a:round/>
            <a:headEnd len="med" w="med" type="none"/>
            <a:tailEnd len="med" w="med" type="none"/>
          </a:ln>
        </p:spPr>
      </p:cxnSp>
      <p:cxnSp>
        <p:nvCxnSpPr>
          <p:cNvPr id="1136" name="Google Shape;1136;p111"/>
          <p:cNvCxnSpPr>
            <a:stCxn id="1134" idx="4"/>
          </p:cNvCxnSpPr>
          <p:nvPr/>
        </p:nvCxnSpPr>
        <p:spPr>
          <a:xfrm flipH="1">
            <a:off x="7517364" y="845439"/>
            <a:ext cx="1206000" cy="369600"/>
          </a:xfrm>
          <a:prstGeom prst="straightConnector1">
            <a:avLst/>
          </a:prstGeom>
          <a:noFill/>
          <a:ln cap="flat" cmpd="sng" w="9525">
            <a:solidFill>
              <a:schemeClr val="dk1"/>
            </a:solidFill>
            <a:prstDash val="solid"/>
            <a:round/>
            <a:headEnd len="med" w="med" type="none"/>
            <a:tailEnd len="med" w="med" type="none"/>
          </a:ln>
        </p:spPr>
      </p:cxnSp>
      <p:cxnSp>
        <p:nvCxnSpPr>
          <p:cNvPr id="1137" name="Google Shape;1137;p111"/>
          <p:cNvCxnSpPr/>
          <p:nvPr/>
        </p:nvCxnSpPr>
        <p:spPr>
          <a:xfrm flipH="1" rot="10800000">
            <a:off x="7323426" y="233734"/>
            <a:ext cx="335400" cy="759900"/>
          </a:xfrm>
          <a:prstGeom prst="straightConnector1">
            <a:avLst/>
          </a:prstGeom>
          <a:noFill/>
          <a:ln cap="flat" cmpd="sng" w="9525">
            <a:solidFill>
              <a:schemeClr val="dk1"/>
            </a:solidFill>
            <a:prstDash val="solid"/>
            <a:round/>
            <a:headEnd len="med" w="med" type="none"/>
            <a:tailEnd len="med" w="med" type="none"/>
          </a:ln>
        </p:spPr>
      </p:cxnSp>
      <p:sp>
        <p:nvSpPr>
          <p:cNvPr id="1138" name="Google Shape;1138;p111"/>
          <p:cNvSpPr txBox="1"/>
          <p:nvPr>
            <p:ph idx="9" type="body"/>
          </p:nvPr>
        </p:nvSpPr>
        <p:spPr>
          <a:xfrm>
            <a:off x="255975" y="1547275"/>
            <a:ext cx="3639600" cy="618300"/>
          </a:xfrm>
          <a:prstGeom prst="rect">
            <a:avLst/>
          </a:prstGeom>
        </p:spPr>
        <p:txBody>
          <a:bodyPr anchorCtr="0" anchor="t" bIns="0" lIns="0" spcFirstLastPara="1" rIns="0" wrap="square" tIns="0">
            <a:spAutoFit/>
          </a:bodyPr>
          <a:lstStyle>
            <a:lvl1pPr indent="-285750" lvl="0" marL="457200">
              <a:spcBef>
                <a:spcPts val="0"/>
              </a:spcBef>
              <a:spcAft>
                <a:spcPts val="0"/>
              </a:spcAft>
              <a:buClr>
                <a:schemeClr val="lt2"/>
              </a:buClr>
              <a:buSzPts val="900"/>
              <a:buFont typeface="Montserrat"/>
              <a:buChar char="●"/>
              <a:defRPr/>
            </a:lvl1pPr>
            <a:lvl2pPr indent="-285750" lvl="1" marL="914400">
              <a:spcBef>
                <a:spcPts val="0"/>
              </a:spcBef>
              <a:spcAft>
                <a:spcPts val="0"/>
              </a:spcAft>
              <a:buClr>
                <a:schemeClr val="lt2"/>
              </a:buClr>
              <a:buSzPts val="900"/>
              <a:buFont typeface="Montserrat"/>
              <a:buChar char="○"/>
              <a:defRPr/>
            </a:lvl2pPr>
            <a:lvl3pPr indent="-285750" lvl="2" marL="1371600">
              <a:spcBef>
                <a:spcPts val="0"/>
              </a:spcBef>
              <a:spcAft>
                <a:spcPts val="0"/>
              </a:spcAft>
              <a:buClr>
                <a:schemeClr val="lt2"/>
              </a:buClr>
              <a:buSzPts val="900"/>
              <a:buFont typeface="Montserrat"/>
              <a:buChar char="■"/>
              <a:defRPr/>
            </a:lvl3pPr>
            <a:lvl4pPr indent="-285750" lvl="3" marL="1828800">
              <a:spcBef>
                <a:spcPts val="0"/>
              </a:spcBef>
              <a:spcAft>
                <a:spcPts val="0"/>
              </a:spcAft>
              <a:buClr>
                <a:schemeClr val="lt2"/>
              </a:buClr>
              <a:buSzPts val="900"/>
              <a:buFont typeface="Montserrat"/>
              <a:buChar char="●"/>
              <a:defRPr/>
            </a:lvl4pPr>
            <a:lvl5pPr indent="-285750" lvl="4" marL="2286000">
              <a:spcBef>
                <a:spcPts val="0"/>
              </a:spcBef>
              <a:spcAft>
                <a:spcPts val="0"/>
              </a:spcAft>
              <a:buClr>
                <a:schemeClr val="lt2"/>
              </a:buClr>
              <a:buSzPts val="900"/>
              <a:buFont typeface="Montserrat"/>
              <a:buChar char="○"/>
              <a:defRPr/>
            </a:lvl5pPr>
            <a:lvl6pPr indent="-285750" lvl="5" marL="2743200">
              <a:spcBef>
                <a:spcPts val="0"/>
              </a:spcBef>
              <a:spcAft>
                <a:spcPts val="0"/>
              </a:spcAft>
              <a:buClr>
                <a:schemeClr val="lt2"/>
              </a:buClr>
              <a:buSzPts val="900"/>
              <a:buFont typeface="Montserrat"/>
              <a:buChar char="■"/>
              <a:defRPr/>
            </a:lvl6pPr>
            <a:lvl7pPr indent="-285750" lvl="6" marL="3200400">
              <a:spcBef>
                <a:spcPts val="0"/>
              </a:spcBef>
              <a:spcAft>
                <a:spcPts val="0"/>
              </a:spcAft>
              <a:buClr>
                <a:schemeClr val="lt2"/>
              </a:buClr>
              <a:buSzPts val="900"/>
              <a:buFont typeface="Montserrat"/>
              <a:buChar char="●"/>
              <a:defRPr/>
            </a:lvl7pPr>
            <a:lvl8pPr indent="-285750" lvl="7" marL="3657600">
              <a:spcBef>
                <a:spcPts val="0"/>
              </a:spcBef>
              <a:spcAft>
                <a:spcPts val="0"/>
              </a:spcAft>
              <a:buClr>
                <a:schemeClr val="lt2"/>
              </a:buClr>
              <a:buSzPts val="900"/>
              <a:buFont typeface="Montserrat"/>
              <a:buChar char="○"/>
              <a:defRPr/>
            </a:lvl8pPr>
            <a:lvl9pPr indent="-285750" lvl="8" marL="4114800">
              <a:spcBef>
                <a:spcPts val="0"/>
              </a:spcBef>
              <a:spcAft>
                <a:spcPts val="0"/>
              </a:spcAft>
              <a:buClr>
                <a:schemeClr val="lt2"/>
              </a:buClr>
              <a:buSzPts val="900"/>
              <a:buFont typeface="Montserrat"/>
              <a:buChar char="■"/>
              <a:defRPr/>
            </a:lvl9pPr>
          </a:lstStyle>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section 4 content display">
  <p:cSld name="BLANK_1_1_1_1_1_1_1_1_1_1_1_2_1_2_1">
    <p:spTree>
      <p:nvGrpSpPr>
        <p:cNvPr id="1139" name="Shape 1139"/>
        <p:cNvGrpSpPr/>
        <p:nvPr/>
      </p:nvGrpSpPr>
      <p:grpSpPr>
        <a:xfrm>
          <a:off x="0" y="0"/>
          <a:ext cx="0" cy="0"/>
          <a:chOff x="0" y="0"/>
          <a:chExt cx="0" cy="0"/>
        </a:xfrm>
      </p:grpSpPr>
      <p:sp>
        <p:nvSpPr>
          <p:cNvPr id="1140" name="Google Shape;1140;p112"/>
          <p:cNvSpPr txBox="1"/>
          <p:nvPr>
            <p:ph type="title"/>
          </p:nvPr>
        </p:nvSpPr>
        <p:spPr>
          <a:xfrm>
            <a:off x="256025" y="213150"/>
            <a:ext cx="5750100" cy="5118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0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cxnSp>
        <p:nvCxnSpPr>
          <p:cNvPr id="1141" name="Google Shape;1141;p112"/>
          <p:cNvCxnSpPr/>
          <p:nvPr/>
        </p:nvCxnSpPr>
        <p:spPr>
          <a:xfrm>
            <a:off x="0" y="1218975"/>
            <a:ext cx="9144000" cy="0"/>
          </a:xfrm>
          <a:prstGeom prst="straightConnector1">
            <a:avLst/>
          </a:prstGeom>
          <a:noFill/>
          <a:ln cap="flat" cmpd="sng" w="9525">
            <a:solidFill>
              <a:schemeClr val="dk1"/>
            </a:solidFill>
            <a:prstDash val="solid"/>
            <a:round/>
            <a:headEnd len="med" w="med" type="none"/>
            <a:tailEnd len="med" w="med" type="none"/>
          </a:ln>
        </p:spPr>
      </p:cxnSp>
      <p:sp>
        <p:nvSpPr>
          <p:cNvPr id="1142" name="Google Shape;1142;p112"/>
          <p:cNvSpPr txBox="1"/>
          <p:nvPr>
            <p:ph idx="1" type="body"/>
          </p:nvPr>
        </p:nvSpPr>
        <p:spPr>
          <a:xfrm>
            <a:off x="255975" y="1547275"/>
            <a:ext cx="3639600" cy="618300"/>
          </a:xfrm>
          <a:prstGeom prst="rect">
            <a:avLst/>
          </a:prstGeom>
        </p:spPr>
        <p:txBody>
          <a:bodyPr anchorCtr="0" anchor="t" bIns="0" lIns="0" spcFirstLastPara="1" rIns="0" wrap="square" tIns="0">
            <a:spAutoFit/>
          </a:bodyPr>
          <a:lstStyle>
            <a:lvl1pPr indent="-285750" lvl="0" marL="457200">
              <a:spcBef>
                <a:spcPts val="0"/>
              </a:spcBef>
              <a:spcAft>
                <a:spcPts val="0"/>
              </a:spcAft>
              <a:buClr>
                <a:schemeClr val="lt2"/>
              </a:buClr>
              <a:buSzPts val="900"/>
              <a:buFont typeface="Montserrat"/>
              <a:buChar char="●"/>
              <a:defRPr/>
            </a:lvl1pPr>
            <a:lvl2pPr indent="-285750" lvl="1" marL="914400">
              <a:spcBef>
                <a:spcPts val="0"/>
              </a:spcBef>
              <a:spcAft>
                <a:spcPts val="0"/>
              </a:spcAft>
              <a:buClr>
                <a:schemeClr val="lt2"/>
              </a:buClr>
              <a:buSzPts val="900"/>
              <a:buFont typeface="Montserrat"/>
              <a:buChar char="○"/>
              <a:defRPr/>
            </a:lvl2pPr>
            <a:lvl3pPr indent="-285750" lvl="2" marL="1371600">
              <a:spcBef>
                <a:spcPts val="0"/>
              </a:spcBef>
              <a:spcAft>
                <a:spcPts val="0"/>
              </a:spcAft>
              <a:buClr>
                <a:schemeClr val="lt2"/>
              </a:buClr>
              <a:buSzPts val="900"/>
              <a:buFont typeface="Montserrat"/>
              <a:buChar char="■"/>
              <a:defRPr/>
            </a:lvl3pPr>
            <a:lvl4pPr indent="-285750" lvl="3" marL="1828800">
              <a:spcBef>
                <a:spcPts val="0"/>
              </a:spcBef>
              <a:spcAft>
                <a:spcPts val="0"/>
              </a:spcAft>
              <a:buClr>
                <a:schemeClr val="lt2"/>
              </a:buClr>
              <a:buSzPts val="900"/>
              <a:buFont typeface="Montserrat"/>
              <a:buChar char="●"/>
              <a:defRPr/>
            </a:lvl4pPr>
            <a:lvl5pPr indent="-285750" lvl="4" marL="2286000">
              <a:spcBef>
                <a:spcPts val="0"/>
              </a:spcBef>
              <a:spcAft>
                <a:spcPts val="0"/>
              </a:spcAft>
              <a:buClr>
                <a:schemeClr val="lt2"/>
              </a:buClr>
              <a:buSzPts val="900"/>
              <a:buFont typeface="Montserrat"/>
              <a:buChar char="○"/>
              <a:defRPr/>
            </a:lvl5pPr>
            <a:lvl6pPr indent="-285750" lvl="5" marL="2743200">
              <a:spcBef>
                <a:spcPts val="0"/>
              </a:spcBef>
              <a:spcAft>
                <a:spcPts val="0"/>
              </a:spcAft>
              <a:buClr>
                <a:schemeClr val="lt2"/>
              </a:buClr>
              <a:buSzPts val="900"/>
              <a:buFont typeface="Montserrat"/>
              <a:buChar char="■"/>
              <a:defRPr/>
            </a:lvl6pPr>
            <a:lvl7pPr indent="-285750" lvl="6" marL="3200400">
              <a:spcBef>
                <a:spcPts val="0"/>
              </a:spcBef>
              <a:spcAft>
                <a:spcPts val="0"/>
              </a:spcAft>
              <a:buClr>
                <a:schemeClr val="lt2"/>
              </a:buClr>
              <a:buSzPts val="900"/>
              <a:buFont typeface="Montserrat"/>
              <a:buChar char="●"/>
              <a:defRPr/>
            </a:lvl7pPr>
            <a:lvl8pPr indent="-285750" lvl="7" marL="3657600">
              <a:spcBef>
                <a:spcPts val="0"/>
              </a:spcBef>
              <a:spcAft>
                <a:spcPts val="0"/>
              </a:spcAft>
              <a:buClr>
                <a:schemeClr val="lt2"/>
              </a:buClr>
              <a:buSzPts val="900"/>
              <a:buFont typeface="Montserrat"/>
              <a:buChar char="○"/>
              <a:defRPr/>
            </a:lvl8pPr>
            <a:lvl9pPr indent="-285750" lvl="8" marL="4114800">
              <a:spcBef>
                <a:spcPts val="0"/>
              </a:spcBef>
              <a:spcAft>
                <a:spcPts val="0"/>
              </a:spcAft>
              <a:buClr>
                <a:schemeClr val="lt2"/>
              </a:buClr>
              <a:buSzPts val="900"/>
              <a:buFont typeface="Montserrat"/>
              <a:buChar char="■"/>
              <a:defRPr/>
            </a:lvl9pPr>
          </a:lstStyle>
          <a:p/>
        </p:txBody>
      </p:sp>
      <p:sp>
        <p:nvSpPr>
          <p:cNvPr id="1143" name="Google Shape;1143;p112"/>
          <p:cNvSpPr txBox="1"/>
          <p:nvPr>
            <p:ph idx="2" type="body"/>
          </p:nvPr>
        </p:nvSpPr>
        <p:spPr>
          <a:xfrm>
            <a:off x="4882425" y="1547275"/>
            <a:ext cx="3639600" cy="618300"/>
          </a:xfrm>
          <a:prstGeom prst="rect">
            <a:avLst/>
          </a:prstGeom>
        </p:spPr>
        <p:txBody>
          <a:bodyPr anchorCtr="0" anchor="t" bIns="0" lIns="0" spcFirstLastPara="1" rIns="0" wrap="square" tIns="0">
            <a:sp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144" name="Google Shape;1144;p112"/>
          <p:cNvSpPr txBox="1"/>
          <p:nvPr>
            <p:ph idx="3" type="body"/>
          </p:nvPr>
        </p:nvSpPr>
        <p:spPr>
          <a:xfrm>
            <a:off x="3582350" y="3224900"/>
            <a:ext cx="3639600" cy="1658100"/>
          </a:xfrm>
          <a:prstGeom prst="rect">
            <a:avLst/>
          </a:prstGeom>
        </p:spPr>
        <p:txBody>
          <a:bodyPr anchorCtr="0" anchor="t" bIns="0" lIns="0" spcFirstLastPara="1" rIns="0" wrap="square" tIns="0">
            <a:sp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145" name="Google Shape;1145;p112"/>
          <p:cNvSpPr txBox="1"/>
          <p:nvPr>
            <p:ph idx="4" type="subTitle"/>
          </p:nvPr>
        </p:nvSpPr>
        <p:spPr>
          <a:xfrm>
            <a:off x="3582350" y="2987900"/>
            <a:ext cx="3639600" cy="164100"/>
          </a:xfrm>
          <a:prstGeom prst="rect">
            <a:avLst/>
          </a:prstGeom>
        </p:spPr>
        <p:txBody>
          <a:bodyPr anchorCtr="0" anchor="ctr" bIns="0" lIns="0" spcFirstLastPara="1" rIns="0" wrap="square" tIns="0">
            <a:noAutofit/>
          </a:bodyPr>
          <a:lstStyle>
            <a:lvl1pPr lvl="0" algn="l">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1pPr>
            <a:lvl2pPr lvl="1">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2pPr>
            <a:lvl3pPr lvl="2">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3pPr>
            <a:lvl4pPr lvl="3">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4pPr>
            <a:lvl5pPr lvl="4">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5pPr>
            <a:lvl6pPr lvl="5">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6pPr>
            <a:lvl7pPr lvl="6">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7pPr>
            <a:lvl8pPr lvl="7">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8pPr>
            <a:lvl9pPr lvl="8">
              <a:spcBef>
                <a:spcPts val="0"/>
              </a:spcBef>
              <a:spcAft>
                <a:spcPts val="0"/>
              </a:spcAft>
              <a:buClr>
                <a:schemeClr val="lt2"/>
              </a:buClr>
              <a:buSzPts val="1200"/>
              <a:buFont typeface="Montserrat Medium"/>
              <a:buNone/>
              <a:defRPr sz="1200">
                <a:latin typeface="Montserrat Medium"/>
                <a:ea typeface="Montserrat Medium"/>
                <a:cs typeface="Montserrat Medium"/>
                <a:sym typeface="Montserrat Medium"/>
              </a:defRPr>
            </a:lvl9pPr>
          </a:lstStyle>
          <a:p/>
        </p:txBody>
      </p:sp>
      <p:sp>
        <p:nvSpPr>
          <p:cNvPr id="1146" name="Google Shape;1146;p112"/>
          <p:cNvSpPr/>
          <p:nvPr>
            <p:ph idx="5" type="pic"/>
          </p:nvPr>
        </p:nvSpPr>
        <p:spPr>
          <a:xfrm>
            <a:off x="256025" y="2987900"/>
            <a:ext cx="3176400" cy="1904400"/>
          </a:xfrm>
          <a:prstGeom prst="rect">
            <a:avLst/>
          </a:prstGeom>
          <a:noFill/>
          <a:ln>
            <a:noFill/>
          </a:ln>
        </p:spPr>
      </p:sp>
      <p:sp>
        <p:nvSpPr>
          <p:cNvPr id="1147" name="Google Shape;1147;p112"/>
          <p:cNvSpPr txBox="1"/>
          <p:nvPr>
            <p:ph idx="6" type="subTitle"/>
          </p:nvPr>
        </p:nvSpPr>
        <p:spPr>
          <a:xfrm>
            <a:off x="7657750" y="256025"/>
            <a:ext cx="1230300" cy="275700"/>
          </a:xfrm>
          <a:prstGeom prst="rect">
            <a:avLst/>
          </a:prstGeom>
        </p:spPr>
        <p:txBody>
          <a:bodyPr anchorCtr="0" anchor="t" bIns="0" lIns="0" spcFirstLastPara="1" rIns="0" wrap="square" tIns="0">
            <a:noAutofit/>
          </a:bodyPr>
          <a:lstStyle>
            <a:lvl1pPr lvl="0">
              <a:spcBef>
                <a:spcPts val="0"/>
              </a:spcBef>
              <a:spcAft>
                <a:spcPts val="0"/>
              </a:spcAft>
              <a:buSzPts val="800"/>
              <a:buFont typeface="Montserrat"/>
              <a:buNone/>
              <a:defRPr/>
            </a:lvl1pPr>
            <a:lvl2pPr lvl="1">
              <a:spcBef>
                <a:spcPts val="0"/>
              </a:spcBef>
              <a:spcAft>
                <a:spcPts val="0"/>
              </a:spcAft>
              <a:buSzPts val="800"/>
              <a:buFont typeface="Montserrat"/>
              <a:buNone/>
              <a:defRPr/>
            </a:lvl2pPr>
            <a:lvl3pPr lvl="2">
              <a:spcBef>
                <a:spcPts val="0"/>
              </a:spcBef>
              <a:spcAft>
                <a:spcPts val="0"/>
              </a:spcAft>
              <a:buSzPts val="800"/>
              <a:buFont typeface="Montserrat"/>
              <a:buNone/>
              <a:defRPr/>
            </a:lvl3pPr>
            <a:lvl4pPr lvl="3">
              <a:spcBef>
                <a:spcPts val="0"/>
              </a:spcBef>
              <a:spcAft>
                <a:spcPts val="0"/>
              </a:spcAft>
              <a:buSzPts val="800"/>
              <a:buFont typeface="Montserrat"/>
              <a:buNone/>
              <a:defRPr/>
            </a:lvl4pPr>
            <a:lvl5pPr lvl="4">
              <a:spcBef>
                <a:spcPts val="0"/>
              </a:spcBef>
              <a:spcAft>
                <a:spcPts val="0"/>
              </a:spcAft>
              <a:buSzPts val="800"/>
              <a:buFont typeface="Montserrat"/>
              <a:buNone/>
              <a:defRPr/>
            </a:lvl5pPr>
            <a:lvl6pPr lvl="5">
              <a:spcBef>
                <a:spcPts val="0"/>
              </a:spcBef>
              <a:spcAft>
                <a:spcPts val="0"/>
              </a:spcAft>
              <a:buSzPts val="800"/>
              <a:buFont typeface="Montserrat"/>
              <a:buNone/>
              <a:defRPr/>
            </a:lvl6pPr>
            <a:lvl7pPr lvl="6">
              <a:spcBef>
                <a:spcPts val="0"/>
              </a:spcBef>
              <a:spcAft>
                <a:spcPts val="0"/>
              </a:spcAft>
              <a:buSzPts val="800"/>
              <a:buFont typeface="Montserrat"/>
              <a:buNone/>
              <a:defRPr/>
            </a:lvl7pPr>
            <a:lvl8pPr lvl="7">
              <a:spcBef>
                <a:spcPts val="0"/>
              </a:spcBef>
              <a:spcAft>
                <a:spcPts val="0"/>
              </a:spcAft>
              <a:buSzPts val="800"/>
              <a:buFont typeface="Montserrat"/>
              <a:buNone/>
              <a:defRPr/>
            </a:lvl8pPr>
            <a:lvl9pPr lvl="8">
              <a:spcBef>
                <a:spcPts val="0"/>
              </a:spcBef>
              <a:spcAft>
                <a:spcPts val="0"/>
              </a:spcAft>
              <a:buSzPts val="800"/>
              <a:buFont typeface="Montserrat"/>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ody text">
  <p:cSld name="CUSTOM_3">
    <p:spTree>
      <p:nvGrpSpPr>
        <p:cNvPr id="91" name="Shape 91"/>
        <p:cNvGrpSpPr/>
        <p:nvPr/>
      </p:nvGrpSpPr>
      <p:grpSpPr>
        <a:xfrm>
          <a:off x="0" y="0"/>
          <a:ext cx="0" cy="0"/>
          <a:chOff x="0" y="0"/>
          <a:chExt cx="0" cy="0"/>
        </a:xfrm>
      </p:grpSpPr>
      <p:sp>
        <p:nvSpPr>
          <p:cNvPr id="92" name="Google Shape;92;p12"/>
          <p:cNvSpPr txBox="1"/>
          <p:nvPr>
            <p:ph idx="1" type="body"/>
          </p:nvPr>
        </p:nvSpPr>
        <p:spPr>
          <a:xfrm>
            <a:off x="5095525" y="922175"/>
            <a:ext cx="3440100" cy="12549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93" name="Google Shape;93;p12"/>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94" name="Google Shape;94;p12"/>
          <p:cNvSpPr txBox="1"/>
          <p:nvPr>
            <p:ph idx="2" type="body"/>
          </p:nvPr>
        </p:nvSpPr>
        <p:spPr>
          <a:xfrm>
            <a:off x="5095525" y="2801100"/>
            <a:ext cx="3440100" cy="8139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95" name="Google Shape;95;p12"/>
          <p:cNvSpPr txBox="1"/>
          <p:nvPr>
            <p:ph idx="3" type="body"/>
          </p:nvPr>
        </p:nvSpPr>
        <p:spPr>
          <a:xfrm>
            <a:off x="5095525" y="4013575"/>
            <a:ext cx="3440100" cy="5370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96" name="Google Shape;96;p12"/>
          <p:cNvSpPr txBox="1"/>
          <p:nvPr>
            <p:ph idx="4"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97" name="Google Shape;97;p12"/>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display with image">
  <p:cSld name="BLANK_1_1_1_1_1_1_1_1_1_1_1_2_1_2_1_1">
    <p:bg>
      <p:bgPr>
        <a:solidFill>
          <a:schemeClr val="lt1"/>
        </a:solidFill>
      </p:bgPr>
    </p:bg>
    <p:spTree>
      <p:nvGrpSpPr>
        <p:cNvPr id="1148" name="Shape 1148"/>
        <p:cNvGrpSpPr/>
        <p:nvPr/>
      </p:nvGrpSpPr>
      <p:grpSpPr>
        <a:xfrm>
          <a:off x="0" y="0"/>
          <a:ext cx="0" cy="0"/>
          <a:chOff x="0" y="0"/>
          <a:chExt cx="0" cy="0"/>
        </a:xfrm>
      </p:grpSpPr>
      <p:sp>
        <p:nvSpPr>
          <p:cNvPr id="1149" name="Google Shape;1149;p113"/>
          <p:cNvSpPr txBox="1"/>
          <p:nvPr>
            <p:ph type="title"/>
          </p:nvPr>
        </p:nvSpPr>
        <p:spPr>
          <a:xfrm>
            <a:off x="256025" y="213150"/>
            <a:ext cx="5750100" cy="5118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0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1150" name="Google Shape;1150;p113"/>
          <p:cNvSpPr/>
          <p:nvPr>
            <p:ph idx="2" type="pic"/>
          </p:nvPr>
        </p:nvSpPr>
        <p:spPr>
          <a:xfrm>
            <a:off x="6565675" y="6375"/>
            <a:ext cx="2578200" cy="5143500"/>
          </a:xfrm>
          <a:prstGeom prst="rect">
            <a:avLst/>
          </a:prstGeom>
          <a:noFill/>
          <a:ln>
            <a:noFill/>
          </a:ln>
        </p:spPr>
      </p:sp>
      <p:sp>
        <p:nvSpPr>
          <p:cNvPr id="1151" name="Google Shape;1151;p113"/>
          <p:cNvSpPr txBox="1"/>
          <p:nvPr>
            <p:ph idx="1" type="body"/>
          </p:nvPr>
        </p:nvSpPr>
        <p:spPr>
          <a:xfrm>
            <a:off x="256600" y="1672900"/>
            <a:ext cx="1881600" cy="775800"/>
          </a:xfrm>
          <a:prstGeom prst="rect">
            <a:avLst/>
          </a:prstGeom>
        </p:spPr>
        <p:txBody>
          <a:bodyPr anchorCtr="0" anchor="t" bIns="0" lIns="0" spcFirstLastPara="1" rIns="0" wrap="square" tIns="0">
            <a:spAutoFit/>
          </a:bodyPr>
          <a:lstStyle>
            <a:lvl1pPr indent="-285750" lvl="0" marL="457200">
              <a:spcBef>
                <a:spcPts val="0"/>
              </a:spcBef>
              <a:spcAft>
                <a:spcPts val="0"/>
              </a:spcAft>
              <a:buClr>
                <a:schemeClr val="lt2"/>
              </a:buClr>
              <a:buSzPts val="900"/>
              <a:buFont typeface="Montserrat"/>
              <a:buChar char="●"/>
              <a:defRPr/>
            </a:lvl1pPr>
            <a:lvl2pPr indent="-285750" lvl="1" marL="914400">
              <a:spcBef>
                <a:spcPts val="0"/>
              </a:spcBef>
              <a:spcAft>
                <a:spcPts val="0"/>
              </a:spcAft>
              <a:buClr>
                <a:schemeClr val="lt2"/>
              </a:buClr>
              <a:buSzPts val="900"/>
              <a:buFont typeface="Montserrat"/>
              <a:buChar char="○"/>
              <a:defRPr/>
            </a:lvl2pPr>
            <a:lvl3pPr indent="-285750" lvl="2" marL="1371600">
              <a:spcBef>
                <a:spcPts val="0"/>
              </a:spcBef>
              <a:spcAft>
                <a:spcPts val="0"/>
              </a:spcAft>
              <a:buClr>
                <a:schemeClr val="lt2"/>
              </a:buClr>
              <a:buSzPts val="900"/>
              <a:buFont typeface="Montserrat"/>
              <a:buChar char="■"/>
              <a:defRPr/>
            </a:lvl3pPr>
            <a:lvl4pPr indent="-285750" lvl="3" marL="1828800">
              <a:spcBef>
                <a:spcPts val="0"/>
              </a:spcBef>
              <a:spcAft>
                <a:spcPts val="0"/>
              </a:spcAft>
              <a:buClr>
                <a:schemeClr val="lt2"/>
              </a:buClr>
              <a:buSzPts val="900"/>
              <a:buFont typeface="Montserrat"/>
              <a:buChar char="●"/>
              <a:defRPr/>
            </a:lvl4pPr>
            <a:lvl5pPr indent="-285750" lvl="4" marL="2286000">
              <a:spcBef>
                <a:spcPts val="0"/>
              </a:spcBef>
              <a:spcAft>
                <a:spcPts val="0"/>
              </a:spcAft>
              <a:buClr>
                <a:schemeClr val="lt2"/>
              </a:buClr>
              <a:buSzPts val="900"/>
              <a:buFont typeface="Montserrat"/>
              <a:buChar char="○"/>
              <a:defRPr/>
            </a:lvl5pPr>
            <a:lvl6pPr indent="-285750" lvl="5" marL="2743200">
              <a:spcBef>
                <a:spcPts val="0"/>
              </a:spcBef>
              <a:spcAft>
                <a:spcPts val="0"/>
              </a:spcAft>
              <a:buClr>
                <a:schemeClr val="lt2"/>
              </a:buClr>
              <a:buSzPts val="900"/>
              <a:buFont typeface="Montserrat"/>
              <a:buChar char="■"/>
              <a:defRPr/>
            </a:lvl6pPr>
            <a:lvl7pPr indent="-285750" lvl="6" marL="3200400">
              <a:spcBef>
                <a:spcPts val="0"/>
              </a:spcBef>
              <a:spcAft>
                <a:spcPts val="0"/>
              </a:spcAft>
              <a:buClr>
                <a:schemeClr val="lt2"/>
              </a:buClr>
              <a:buSzPts val="900"/>
              <a:buFont typeface="Montserrat"/>
              <a:buChar char="●"/>
              <a:defRPr/>
            </a:lvl7pPr>
            <a:lvl8pPr indent="-285750" lvl="7" marL="3657600">
              <a:spcBef>
                <a:spcPts val="0"/>
              </a:spcBef>
              <a:spcAft>
                <a:spcPts val="0"/>
              </a:spcAft>
              <a:buClr>
                <a:schemeClr val="lt2"/>
              </a:buClr>
              <a:buSzPts val="900"/>
              <a:buFont typeface="Montserrat"/>
              <a:buChar char="○"/>
              <a:defRPr/>
            </a:lvl8pPr>
            <a:lvl9pPr indent="-285750" lvl="8" marL="4114800">
              <a:spcBef>
                <a:spcPts val="0"/>
              </a:spcBef>
              <a:spcAft>
                <a:spcPts val="0"/>
              </a:spcAft>
              <a:buClr>
                <a:schemeClr val="lt2"/>
              </a:buClr>
              <a:buSzPts val="900"/>
              <a:buFont typeface="Montserrat"/>
              <a:buChar char="■"/>
              <a:defRPr/>
            </a:lvl9pPr>
          </a:lstStyle>
          <a:p/>
        </p:txBody>
      </p:sp>
      <p:sp>
        <p:nvSpPr>
          <p:cNvPr id="1152" name="Google Shape;1152;p113"/>
          <p:cNvSpPr txBox="1"/>
          <p:nvPr>
            <p:ph idx="3" type="title"/>
          </p:nvPr>
        </p:nvSpPr>
        <p:spPr>
          <a:xfrm>
            <a:off x="256600" y="1383825"/>
            <a:ext cx="1881600" cy="189600"/>
          </a:xfrm>
          <a:prstGeom prst="rect">
            <a:avLst/>
          </a:prstGeom>
        </p:spPr>
        <p:txBody>
          <a:bodyPr anchorCtr="0" anchor="t" bIns="0" lIns="0" spcFirstLastPara="1" rIns="0" wrap="square" tIns="0">
            <a:noAutofit/>
          </a:bodyPr>
          <a:lstStyle>
            <a:lvl1pPr lvl="0">
              <a:lnSpc>
                <a:spcPct val="90000"/>
              </a:lnSpc>
              <a:spcBef>
                <a:spcPts val="0"/>
              </a:spcBef>
              <a:spcAft>
                <a:spcPts val="0"/>
              </a:spcAft>
              <a:buNone/>
              <a:defRPr sz="1200">
                <a:latin typeface="Montserrat"/>
                <a:ea typeface="Montserrat"/>
                <a:cs typeface="Montserrat"/>
                <a:sym typeface="Montserrat"/>
              </a:defRPr>
            </a:lvl1pPr>
            <a:lvl2pPr lvl="1">
              <a:lnSpc>
                <a:spcPct val="115000"/>
              </a:lnSpc>
              <a:spcBef>
                <a:spcPts val="0"/>
              </a:spcBef>
              <a:spcAft>
                <a:spcPts val="0"/>
              </a:spcAft>
              <a:buNone/>
              <a:defRPr sz="1200">
                <a:latin typeface="Montserrat"/>
                <a:ea typeface="Montserrat"/>
                <a:cs typeface="Montserrat"/>
                <a:sym typeface="Montserrat"/>
              </a:defRPr>
            </a:lvl2pPr>
            <a:lvl3pPr lvl="2">
              <a:lnSpc>
                <a:spcPct val="115000"/>
              </a:lnSpc>
              <a:spcBef>
                <a:spcPts val="0"/>
              </a:spcBef>
              <a:spcAft>
                <a:spcPts val="0"/>
              </a:spcAft>
              <a:buNone/>
              <a:defRPr sz="1200">
                <a:latin typeface="Montserrat"/>
                <a:ea typeface="Montserrat"/>
                <a:cs typeface="Montserrat"/>
                <a:sym typeface="Montserrat"/>
              </a:defRPr>
            </a:lvl3pPr>
            <a:lvl4pPr lvl="3">
              <a:lnSpc>
                <a:spcPct val="115000"/>
              </a:lnSpc>
              <a:spcBef>
                <a:spcPts val="0"/>
              </a:spcBef>
              <a:spcAft>
                <a:spcPts val="0"/>
              </a:spcAft>
              <a:buNone/>
              <a:defRPr sz="1200">
                <a:latin typeface="Montserrat"/>
                <a:ea typeface="Montserrat"/>
                <a:cs typeface="Montserrat"/>
                <a:sym typeface="Montserrat"/>
              </a:defRPr>
            </a:lvl4pPr>
            <a:lvl5pPr lvl="4">
              <a:lnSpc>
                <a:spcPct val="115000"/>
              </a:lnSpc>
              <a:spcBef>
                <a:spcPts val="0"/>
              </a:spcBef>
              <a:spcAft>
                <a:spcPts val="0"/>
              </a:spcAft>
              <a:buNone/>
              <a:defRPr sz="1200">
                <a:latin typeface="Montserrat"/>
                <a:ea typeface="Montserrat"/>
                <a:cs typeface="Montserrat"/>
                <a:sym typeface="Montserrat"/>
              </a:defRPr>
            </a:lvl5pPr>
            <a:lvl6pPr lvl="5">
              <a:lnSpc>
                <a:spcPct val="115000"/>
              </a:lnSpc>
              <a:spcBef>
                <a:spcPts val="0"/>
              </a:spcBef>
              <a:spcAft>
                <a:spcPts val="0"/>
              </a:spcAft>
              <a:buNone/>
              <a:defRPr sz="1200">
                <a:latin typeface="Montserrat"/>
                <a:ea typeface="Montserrat"/>
                <a:cs typeface="Montserrat"/>
                <a:sym typeface="Montserrat"/>
              </a:defRPr>
            </a:lvl6pPr>
            <a:lvl7pPr lvl="6">
              <a:lnSpc>
                <a:spcPct val="115000"/>
              </a:lnSpc>
              <a:spcBef>
                <a:spcPts val="0"/>
              </a:spcBef>
              <a:spcAft>
                <a:spcPts val="0"/>
              </a:spcAft>
              <a:buNone/>
              <a:defRPr sz="1200">
                <a:latin typeface="Montserrat"/>
                <a:ea typeface="Montserrat"/>
                <a:cs typeface="Montserrat"/>
                <a:sym typeface="Montserrat"/>
              </a:defRPr>
            </a:lvl7pPr>
            <a:lvl8pPr lvl="7">
              <a:lnSpc>
                <a:spcPct val="115000"/>
              </a:lnSpc>
              <a:spcBef>
                <a:spcPts val="0"/>
              </a:spcBef>
              <a:spcAft>
                <a:spcPts val="0"/>
              </a:spcAft>
              <a:buNone/>
              <a:defRPr sz="1200">
                <a:latin typeface="Montserrat"/>
                <a:ea typeface="Montserrat"/>
                <a:cs typeface="Montserrat"/>
                <a:sym typeface="Montserrat"/>
              </a:defRPr>
            </a:lvl8pPr>
            <a:lvl9pPr lvl="8">
              <a:lnSpc>
                <a:spcPct val="115000"/>
              </a:lnSpc>
              <a:spcBef>
                <a:spcPts val="0"/>
              </a:spcBef>
              <a:spcAft>
                <a:spcPts val="0"/>
              </a:spcAft>
              <a:buNone/>
              <a:defRPr sz="1200">
                <a:latin typeface="Montserrat"/>
                <a:ea typeface="Montserrat"/>
                <a:cs typeface="Montserrat"/>
                <a:sym typeface="Montserrat"/>
              </a:defRPr>
            </a:lvl9pPr>
          </a:lstStyle>
          <a:p/>
        </p:txBody>
      </p:sp>
      <p:sp>
        <p:nvSpPr>
          <p:cNvPr id="1153" name="Google Shape;1153;p113"/>
          <p:cNvSpPr txBox="1"/>
          <p:nvPr>
            <p:ph idx="4" type="body"/>
          </p:nvPr>
        </p:nvSpPr>
        <p:spPr>
          <a:xfrm>
            <a:off x="256600" y="3630275"/>
            <a:ext cx="1881600" cy="775800"/>
          </a:xfrm>
          <a:prstGeom prst="rect">
            <a:avLst/>
          </a:prstGeom>
        </p:spPr>
        <p:txBody>
          <a:bodyPr anchorCtr="0" anchor="t" bIns="0" lIns="0" spcFirstLastPara="1" rIns="0" wrap="square" tIns="0">
            <a:sp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154" name="Google Shape;1154;p113"/>
          <p:cNvSpPr txBox="1"/>
          <p:nvPr>
            <p:ph idx="5" type="title"/>
          </p:nvPr>
        </p:nvSpPr>
        <p:spPr>
          <a:xfrm>
            <a:off x="256600" y="3341200"/>
            <a:ext cx="1881600" cy="189600"/>
          </a:xfrm>
          <a:prstGeom prst="rect">
            <a:avLst/>
          </a:prstGeom>
        </p:spPr>
        <p:txBody>
          <a:bodyPr anchorCtr="0" anchor="t" bIns="0" lIns="0" spcFirstLastPara="1" rIns="0" wrap="square" tIns="0">
            <a:noAutofit/>
          </a:bodyPr>
          <a:lstStyle>
            <a:lvl1pPr lvl="0">
              <a:lnSpc>
                <a:spcPct val="90000"/>
              </a:lnSpc>
              <a:spcBef>
                <a:spcPts val="0"/>
              </a:spcBef>
              <a:spcAft>
                <a:spcPts val="0"/>
              </a:spcAft>
              <a:buNone/>
              <a:defRPr sz="1200">
                <a:latin typeface="Montserrat"/>
                <a:ea typeface="Montserrat"/>
                <a:cs typeface="Montserrat"/>
                <a:sym typeface="Montserrat"/>
              </a:defRPr>
            </a:lvl1pPr>
            <a:lvl2pPr lvl="1">
              <a:lnSpc>
                <a:spcPct val="115000"/>
              </a:lnSpc>
              <a:spcBef>
                <a:spcPts val="0"/>
              </a:spcBef>
              <a:spcAft>
                <a:spcPts val="0"/>
              </a:spcAft>
              <a:buNone/>
              <a:defRPr sz="1200">
                <a:latin typeface="Montserrat"/>
                <a:ea typeface="Montserrat"/>
                <a:cs typeface="Montserrat"/>
                <a:sym typeface="Montserrat"/>
              </a:defRPr>
            </a:lvl2pPr>
            <a:lvl3pPr lvl="2">
              <a:lnSpc>
                <a:spcPct val="115000"/>
              </a:lnSpc>
              <a:spcBef>
                <a:spcPts val="0"/>
              </a:spcBef>
              <a:spcAft>
                <a:spcPts val="0"/>
              </a:spcAft>
              <a:buNone/>
              <a:defRPr sz="1200">
                <a:latin typeface="Montserrat"/>
                <a:ea typeface="Montserrat"/>
                <a:cs typeface="Montserrat"/>
                <a:sym typeface="Montserrat"/>
              </a:defRPr>
            </a:lvl3pPr>
            <a:lvl4pPr lvl="3">
              <a:lnSpc>
                <a:spcPct val="115000"/>
              </a:lnSpc>
              <a:spcBef>
                <a:spcPts val="0"/>
              </a:spcBef>
              <a:spcAft>
                <a:spcPts val="0"/>
              </a:spcAft>
              <a:buNone/>
              <a:defRPr sz="1200">
                <a:latin typeface="Montserrat"/>
                <a:ea typeface="Montserrat"/>
                <a:cs typeface="Montserrat"/>
                <a:sym typeface="Montserrat"/>
              </a:defRPr>
            </a:lvl4pPr>
            <a:lvl5pPr lvl="4">
              <a:lnSpc>
                <a:spcPct val="115000"/>
              </a:lnSpc>
              <a:spcBef>
                <a:spcPts val="0"/>
              </a:spcBef>
              <a:spcAft>
                <a:spcPts val="0"/>
              </a:spcAft>
              <a:buNone/>
              <a:defRPr sz="1200">
                <a:latin typeface="Montserrat"/>
                <a:ea typeface="Montserrat"/>
                <a:cs typeface="Montserrat"/>
                <a:sym typeface="Montserrat"/>
              </a:defRPr>
            </a:lvl5pPr>
            <a:lvl6pPr lvl="5">
              <a:lnSpc>
                <a:spcPct val="115000"/>
              </a:lnSpc>
              <a:spcBef>
                <a:spcPts val="0"/>
              </a:spcBef>
              <a:spcAft>
                <a:spcPts val="0"/>
              </a:spcAft>
              <a:buNone/>
              <a:defRPr sz="1200">
                <a:latin typeface="Montserrat"/>
                <a:ea typeface="Montserrat"/>
                <a:cs typeface="Montserrat"/>
                <a:sym typeface="Montserrat"/>
              </a:defRPr>
            </a:lvl6pPr>
            <a:lvl7pPr lvl="6">
              <a:lnSpc>
                <a:spcPct val="115000"/>
              </a:lnSpc>
              <a:spcBef>
                <a:spcPts val="0"/>
              </a:spcBef>
              <a:spcAft>
                <a:spcPts val="0"/>
              </a:spcAft>
              <a:buNone/>
              <a:defRPr sz="1200">
                <a:latin typeface="Montserrat"/>
                <a:ea typeface="Montserrat"/>
                <a:cs typeface="Montserrat"/>
                <a:sym typeface="Montserrat"/>
              </a:defRPr>
            </a:lvl7pPr>
            <a:lvl8pPr lvl="7">
              <a:lnSpc>
                <a:spcPct val="115000"/>
              </a:lnSpc>
              <a:spcBef>
                <a:spcPts val="0"/>
              </a:spcBef>
              <a:spcAft>
                <a:spcPts val="0"/>
              </a:spcAft>
              <a:buNone/>
              <a:defRPr sz="1200">
                <a:latin typeface="Montserrat"/>
                <a:ea typeface="Montserrat"/>
                <a:cs typeface="Montserrat"/>
                <a:sym typeface="Montserrat"/>
              </a:defRPr>
            </a:lvl8pPr>
            <a:lvl9pPr lvl="8">
              <a:lnSpc>
                <a:spcPct val="115000"/>
              </a:lnSpc>
              <a:spcBef>
                <a:spcPts val="0"/>
              </a:spcBef>
              <a:spcAft>
                <a:spcPts val="0"/>
              </a:spcAft>
              <a:buNone/>
              <a:defRPr sz="1200">
                <a:latin typeface="Montserrat"/>
                <a:ea typeface="Montserrat"/>
                <a:cs typeface="Montserrat"/>
                <a:sym typeface="Montserrat"/>
              </a:defRPr>
            </a:lvl9pPr>
          </a:lstStyle>
          <a:p/>
        </p:txBody>
      </p:sp>
      <p:sp>
        <p:nvSpPr>
          <p:cNvPr id="1155" name="Google Shape;1155;p113"/>
          <p:cNvSpPr txBox="1"/>
          <p:nvPr>
            <p:ph idx="6" type="body"/>
          </p:nvPr>
        </p:nvSpPr>
        <p:spPr>
          <a:xfrm>
            <a:off x="2582375" y="1672900"/>
            <a:ext cx="1881600" cy="775800"/>
          </a:xfrm>
          <a:prstGeom prst="rect">
            <a:avLst/>
          </a:prstGeom>
        </p:spPr>
        <p:txBody>
          <a:bodyPr anchorCtr="0" anchor="t" bIns="0" lIns="0" spcFirstLastPara="1" rIns="0" wrap="square" tIns="0">
            <a:sp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156" name="Google Shape;1156;p113"/>
          <p:cNvSpPr txBox="1"/>
          <p:nvPr>
            <p:ph idx="7" type="title"/>
          </p:nvPr>
        </p:nvSpPr>
        <p:spPr>
          <a:xfrm>
            <a:off x="2582375" y="1383825"/>
            <a:ext cx="1881600" cy="189600"/>
          </a:xfrm>
          <a:prstGeom prst="rect">
            <a:avLst/>
          </a:prstGeom>
        </p:spPr>
        <p:txBody>
          <a:bodyPr anchorCtr="0" anchor="t" bIns="0" lIns="0" spcFirstLastPara="1" rIns="0" wrap="square" tIns="0">
            <a:noAutofit/>
          </a:bodyPr>
          <a:lstStyle>
            <a:lvl1pPr lvl="0">
              <a:lnSpc>
                <a:spcPct val="90000"/>
              </a:lnSpc>
              <a:spcBef>
                <a:spcPts val="0"/>
              </a:spcBef>
              <a:spcAft>
                <a:spcPts val="0"/>
              </a:spcAft>
              <a:buNone/>
              <a:defRPr sz="1200">
                <a:latin typeface="Montserrat"/>
                <a:ea typeface="Montserrat"/>
                <a:cs typeface="Montserrat"/>
                <a:sym typeface="Montserrat"/>
              </a:defRPr>
            </a:lvl1pPr>
            <a:lvl2pPr lvl="1">
              <a:lnSpc>
                <a:spcPct val="115000"/>
              </a:lnSpc>
              <a:spcBef>
                <a:spcPts val="0"/>
              </a:spcBef>
              <a:spcAft>
                <a:spcPts val="0"/>
              </a:spcAft>
              <a:buNone/>
              <a:defRPr sz="1200">
                <a:latin typeface="Montserrat"/>
                <a:ea typeface="Montserrat"/>
                <a:cs typeface="Montserrat"/>
                <a:sym typeface="Montserrat"/>
              </a:defRPr>
            </a:lvl2pPr>
            <a:lvl3pPr lvl="2">
              <a:lnSpc>
                <a:spcPct val="115000"/>
              </a:lnSpc>
              <a:spcBef>
                <a:spcPts val="0"/>
              </a:spcBef>
              <a:spcAft>
                <a:spcPts val="0"/>
              </a:spcAft>
              <a:buNone/>
              <a:defRPr sz="1200">
                <a:latin typeface="Montserrat"/>
                <a:ea typeface="Montserrat"/>
                <a:cs typeface="Montserrat"/>
                <a:sym typeface="Montserrat"/>
              </a:defRPr>
            </a:lvl3pPr>
            <a:lvl4pPr lvl="3">
              <a:lnSpc>
                <a:spcPct val="115000"/>
              </a:lnSpc>
              <a:spcBef>
                <a:spcPts val="0"/>
              </a:spcBef>
              <a:spcAft>
                <a:spcPts val="0"/>
              </a:spcAft>
              <a:buNone/>
              <a:defRPr sz="1200">
                <a:latin typeface="Montserrat"/>
                <a:ea typeface="Montserrat"/>
                <a:cs typeface="Montserrat"/>
                <a:sym typeface="Montserrat"/>
              </a:defRPr>
            </a:lvl4pPr>
            <a:lvl5pPr lvl="4">
              <a:lnSpc>
                <a:spcPct val="115000"/>
              </a:lnSpc>
              <a:spcBef>
                <a:spcPts val="0"/>
              </a:spcBef>
              <a:spcAft>
                <a:spcPts val="0"/>
              </a:spcAft>
              <a:buNone/>
              <a:defRPr sz="1200">
                <a:latin typeface="Montserrat"/>
                <a:ea typeface="Montserrat"/>
                <a:cs typeface="Montserrat"/>
                <a:sym typeface="Montserrat"/>
              </a:defRPr>
            </a:lvl5pPr>
            <a:lvl6pPr lvl="5">
              <a:lnSpc>
                <a:spcPct val="115000"/>
              </a:lnSpc>
              <a:spcBef>
                <a:spcPts val="0"/>
              </a:spcBef>
              <a:spcAft>
                <a:spcPts val="0"/>
              </a:spcAft>
              <a:buNone/>
              <a:defRPr sz="1200">
                <a:latin typeface="Montserrat"/>
                <a:ea typeface="Montserrat"/>
                <a:cs typeface="Montserrat"/>
                <a:sym typeface="Montserrat"/>
              </a:defRPr>
            </a:lvl6pPr>
            <a:lvl7pPr lvl="6">
              <a:lnSpc>
                <a:spcPct val="115000"/>
              </a:lnSpc>
              <a:spcBef>
                <a:spcPts val="0"/>
              </a:spcBef>
              <a:spcAft>
                <a:spcPts val="0"/>
              </a:spcAft>
              <a:buNone/>
              <a:defRPr sz="1200">
                <a:latin typeface="Montserrat"/>
                <a:ea typeface="Montserrat"/>
                <a:cs typeface="Montserrat"/>
                <a:sym typeface="Montserrat"/>
              </a:defRPr>
            </a:lvl7pPr>
            <a:lvl8pPr lvl="7">
              <a:lnSpc>
                <a:spcPct val="115000"/>
              </a:lnSpc>
              <a:spcBef>
                <a:spcPts val="0"/>
              </a:spcBef>
              <a:spcAft>
                <a:spcPts val="0"/>
              </a:spcAft>
              <a:buNone/>
              <a:defRPr sz="1200">
                <a:latin typeface="Montserrat"/>
                <a:ea typeface="Montserrat"/>
                <a:cs typeface="Montserrat"/>
                <a:sym typeface="Montserrat"/>
              </a:defRPr>
            </a:lvl8pPr>
            <a:lvl9pPr lvl="8">
              <a:lnSpc>
                <a:spcPct val="115000"/>
              </a:lnSpc>
              <a:spcBef>
                <a:spcPts val="0"/>
              </a:spcBef>
              <a:spcAft>
                <a:spcPts val="0"/>
              </a:spcAft>
              <a:buNone/>
              <a:defRPr sz="1200">
                <a:latin typeface="Montserrat"/>
                <a:ea typeface="Montserrat"/>
                <a:cs typeface="Montserrat"/>
                <a:sym typeface="Montserrat"/>
              </a:defRPr>
            </a:lvl9pPr>
          </a:lstStyle>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WOT analysis">
  <p:cSld name="BLANK_1_1_1_1_1_1_1_1_1_1_1_2_1_2_1_1_1">
    <p:bg>
      <p:bgPr>
        <a:solidFill>
          <a:schemeClr val="dk2"/>
        </a:solidFill>
      </p:bgPr>
    </p:bg>
    <p:spTree>
      <p:nvGrpSpPr>
        <p:cNvPr id="1157" name="Shape 1157"/>
        <p:cNvGrpSpPr/>
        <p:nvPr/>
      </p:nvGrpSpPr>
      <p:grpSpPr>
        <a:xfrm>
          <a:off x="0" y="0"/>
          <a:ext cx="0" cy="0"/>
          <a:chOff x="0" y="0"/>
          <a:chExt cx="0" cy="0"/>
        </a:xfrm>
      </p:grpSpPr>
      <p:sp>
        <p:nvSpPr>
          <p:cNvPr id="1158" name="Google Shape;1158;p114"/>
          <p:cNvSpPr txBox="1"/>
          <p:nvPr>
            <p:ph type="title"/>
          </p:nvPr>
        </p:nvSpPr>
        <p:spPr>
          <a:xfrm>
            <a:off x="256025" y="213150"/>
            <a:ext cx="5750100" cy="5118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0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1159" name="Google Shape;1159;p114"/>
          <p:cNvSpPr/>
          <p:nvPr/>
        </p:nvSpPr>
        <p:spPr>
          <a:xfrm flipH="1" rot="10800000">
            <a:off x="5434850" y="1434600"/>
            <a:ext cx="3709200" cy="3708900"/>
          </a:xfrm>
          <a:prstGeom prst="rect">
            <a:avLst/>
          </a:prstGeom>
          <a:gradFill>
            <a:gsLst>
              <a:gs pos="0">
                <a:schemeClr val="accent1"/>
              </a:gs>
              <a:gs pos="72000">
                <a:schemeClr val="accent3"/>
              </a:gs>
              <a:gs pos="100000">
                <a:schemeClr val="accent3"/>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160" name="Google Shape;1160;p114"/>
          <p:cNvSpPr txBox="1"/>
          <p:nvPr>
            <p:ph idx="1" type="body"/>
          </p:nvPr>
        </p:nvSpPr>
        <p:spPr>
          <a:xfrm>
            <a:off x="566475" y="1548175"/>
            <a:ext cx="3639600" cy="885900"/>
          </a:xfrm>
          <a:prstGeom prst="rect">
            <a:avLst/>
          </a:prstGeom>
        </p:spPr>
        <p:txBody>
          <a:bodyPr anchorCtr="0" anchor="t" bIns="0" lIns="0" spcFirstLastPara="1" rIns="0" wrap="square" tIns="0">
            <a:spAutoFit/>
          </a:bodyPr>
          <a:lstStyle>
            <a:lvl1pPr indent="-285750" lvl="0" marL="457200">
              <a:spcBef>
                <a:spcPts val="0"/>
              </a:spcBef>
              <a:spcAft>
                <a:spcPts val="0"/>
              </a:spcAft>
              <a:buClr>
                <a:schemeClr val="lt2"/>
              </a:buClr>
              <a:buSzPts val="900"/>
              <a:buFont typeface="Montserrat"/>
              <a:buChar char="●"/>
              <a:defRPr/>
            </a:lvl1pPr>
            <a:lvl2pPr indent="-285750" lvl="1" marL="914400">
              <a:spcBef>
                <a:spcPts val="0"/>
              </a:spcBef>
              <a:spcAft>
                <a:spcPts val="0"/>
              </a:spcAft>
              <a:buClr>
                <a:schemeClr val="lt2"/>
              </a:buClr>
              <a:buSzPts val="900"/>
              <a:buFont typeface="Montserrat"/>
              <a:buChar char="○"/>
              <a:defRPr/>
            </a:lvl2pPr>
            <a:lvl3pPr indent="-285750" lvl="2" marL="1371600">
              <a:spcBef>
                <a:spcPts val="0"/>
              </a:spcBef>
              <a:spcAft>
                <a:spcPts val="0"/>
              </a:spcAft>
              <a:buClr>
                <a:schemeClr val="lt2"/>
              </a:buClr>
              <a:buSzPts val="900"/>
              <a:buFont typeface="Montserrat"/>
              <a:buChar char="■"/>
              <a:defRPr/>
            </a:lvl3pPr>
            <a:lvl4pPr indent="-285750" lvl="3" marL="1828800">
              <a:spcBef>
                <a:spcPts val="0"/>
              </a:spcBef>
              <a:spcAft>
                <a:spcPts val="0"/>
              </a:spcAft>
              <a:buClr>
                <a:schemeClr val="lt2"/>
              </a:buClr>
              <a:buSzPts val="900"/>
              <a:buFont typeface="Montserrat"/>
              <a:buChar char="●"/>
              <a:defRPr/>
            </a:lvl4pPr>
            <a:lvl5pPr indent="-285750" lvl="4" marL="2286000">
              <a:spcBef>
                <a:spcPts val="0"/>
              </a:spcBef>
              <a:spcAft>
                <a:spcPts val="0"/>
              </a:spcAft>
              <a:buClr>
                <a:schemeClr val="lt2"/>
              </a:buClr>
              <a:buSzPts val="900"/>
              <a:buFont typeface="Montserrat"/>
              <a:buChar char="○"/>
              <a:defRPr/>
            </a:lvl5pPr>
            <a:lvl6pPr indent="-285750" lvl="5" marL="2743200">
              <a:spcBef>
                <a:spcPts val="0"/>
              </a:spcBef>
              <a:spcAft>
                <a:spcPts val="0"/>
              </a:spcAft>
              <a:buClr>
                <a:schemeClr val="lt2"/>
              </a:buClr>
              <a:buSzPts val="900"/>
              <a:buFont typeface="Montserrat"/>
              <a:buChar char="■"/>
              <a:defRPr/>
            </a:lvl6pPr>
            <a:lvl7pPr indent="-285750" lvl="6" marL="3200400">
              <a:spcBef>
                <a:spcPts val="0"/>
              </a:spcBef>
              <a:spcAft>
                <a:spcPts val="0"/>
              </a:spcAft>
              <a:buClr>
                <a:schemeClr val="lt2"/>
              </a:buClr>
              <a:buSzPts val="900"/>
              <a:buFont typeface="Montserrat"/>
              <a:buChar char="●"/>
              <a:defRPr/>
            </a:lvl7pPr>
            <a:lvl8pPr indent="-285750" lvl="7" marL="3657600">
              <a:spcBef>
                <a:spcPts val="0"/>
              </a:spcBef>
              <a:spcAft>
                <a:spcPts val="0"/>
              </a:spcAft>
              <a:buClr>
                <a:schemeClr val="lt2"/>
              </a:buClr>
              <a:buSzPts val="900"/>
              <a:buFont typeface="Montserrat"/>
              <a:buChar char="○"/>
              <a:defRPr/>
            </a:lvl8pPr>
            <a:lvl9pPr indent="-285750" lvl="8" marL="4114800">
              <a:spcBef>
                <a:spcPts val="0"/>
              </a:spcBef>
              <a:spcAft>
                <a:spcPts val="0"/>
              </a:spcAft>
              <a:buClr>
                <a:schemeClr val="lt2"/>
              </a:buClr>
              <a:buSzPts val="900"/>
              <a:buFont typeface="Montserrat"/>
              <a:buChar char="■"/>
              <a:defRPr/>
            </a:lvl9pPr>
          </a:lstStyle>
          <a:p/>
        </p:txBody>
      </p:sp>
      <p:sp>
        <p:nvSpPr>
          <p:cNvPr id="1161" name="Google Shape;1161;p114"/>
          <p:cNvSpPr txBox="1"/>
          <p:nvPr>
            <p:ph idx="2" type="title"/>
          </p:nvPr>
        </p:nvSpPr>
        <p:spPr>
          <a:xfrm>
            <a:off x="566475" y="1226825"/>
            <a:ext cx="3639600" cy="189600"/>
          </a:xfrm>
          <a:prstGeom prst="rect">
            <a:avLst/>
          </a:prstGeom>
        </p:spPr>
        <p:txBody>
          <a:bodyPr anchorCtr="0" anchor="t" bIns="0" lIns="0" spcFirstLastPara="1" rIns="0" wrap="square" tIns="0">
            <a:noAutofit/>
          </a:bodyPr>
          <a:lstStyle>
            <a:lvl1pPr lvl="0">
              <a:lnSpc>
                <a:spcPct val="90000"/>
              </a:lnSpc>
              <a:spcBef>
                <a:spcPts val="0"/>
              </a:spcBef>
              <a:spcAft>
                <a:spcPts val="0"/>
              </a:spcAft>
              <a:buNone/>
              <a:defRPr>
                <a:latin typeface="Montserrat"/>
                <a:ea typeface="Montserrat"/>
                <a:cs typeface="Montserrat"/>
                <a:sym typeface="Montserrat"/>
              </a:defRPr>
            </a:lvl1pPr>
            <a:lvl2pPr lvl="1">
              <a:lnSpc>
                <a:spcPct val="115000"/>
              </a:lnSpc>
              <a:spcBef>
                <a:spcPts val="0"/>
              </a:spcBef>
              <a:spcAft>
                <a:spcPts val="0"/>
              </a:spcAft>
              <a:buNone/>
              <a:defRPr>
                <a:latin typeface="Montserrat"/>
                <a:ea typeface="Montserrat"/>
                <a:cs typeface="Montserrat"/>
                <a:sym typeface="Montserrat"/>
              </a:defRPr>
            </a:lvl2pPr>
            <a:lvl3pPr lvl="2">
              <a:lnSpc>
                <a:spcPct val="115000"/>
              </a:lnSpc>
              <a:spcBef>
                <a:spcPts val="0"/>
              </a:spcBef>
              <a:spcAft>
                <a:spcPts val="0"/>
              </a:spcAft>
              <a:buNone/>
              <a:defRPr>
                <a:latin typeface="Montserrat"/>
                <a:ea typeface="Montserrat"/>
                <a:cs typeface="Montserrat"/>
                <a:sym typeface="Montserrat"/>
              </a:defRPr>
            </a:lvl3pPr>
            <a:lvl4pPr lvl="3">
              <a:lnSpc>
                <a:spcPct val="115000"/>
              </a:lnSpc>
              <a:spcBef>
                <a:spcPts val="0"/>
              </a:spcBef>
              <a:spcAft>
                <a:spcPts val="0"/>
              </a:spcAft>
              <a:buNone/>
              <a:defRPr>
                <a:latin typeface="Montserrat"/>
                <a:ea typeface="Montserrat"/>
                <a:cs typeface="Montserrat"/>
                <a:sym typeface="Montserrat"/>
              </a:defRPr>
            </a:lvl4pPr>
            <a:lvl5pPr lvl="4">
              <a:lnSpc>
                <a:spcPct val="115000"/>
              </a:lnSpc>
              <a:spcBef>
                <a:spcPts val="0"/>
              </a:spcBef>
              <a:spcAft>
                <a:spcPts val="0"/>
              </a:spcAft>
              <a:buNone/>
              <a:defRPr>
                <a:latin typeface="Montserrat"/>
                <a:ea typeface="Montserrat"/>
                <a:cs typeface="Montserrat"/>
                <a:sym typeface="Montserrat"/>
              </a:defRPr>
            </a:lvl5pPr>
            <a:lvl6pPr lvl="5">
              <a:lnSpc>
                <a:spcPct val="115000"/>
              </a:lnSpc>
              <a:spcBef>
                <a:spcPts val="0"/>
              </a:spcBef>
              <a:spcAft>
                <a:spcPts val="0"/>
              </a:spcAft>
              <a:buNone/>
              <a:defRPr>
                <a:latin typeface="Montserrat"/>
                <a:ea typeface="Montserrat"/>
                <a:cs typeface="Montserrat"/>
                <a:sym typeface="Montserrat"/>
              </a:defRPr>
            </a:lvl6pPr>
            <a:lvl7pPr lvl="6">
              <a:lnSpc>
                <a:spcPct val="115000"/>
              </a:lnSpc>
              <a:spcBef>
                <a:spcPts val="0"/>
              </a:spcBef>
              <a:spcAft>
                <a:spcPts val="0"/>
              </a:spcAft>
              <a:buNone/>
              <a:defRPr>
                <a:latin typeface="Montserrat"/>
                <a:ea typeface="Montserrat"/>
                <a:cs typeface="Montserrat"/>
                <a:sym typeface="Montserrat"/>
              </a:defRPr>
            </a:lvl7pPr>
            <a:lvl8pPr lvl="7">
              <a:lnSpc>
                <a:spcPct val="115000"/>
              </a:lnSpc>
              <a:spcBef>
                <a:spcPts val="0"/>
              </a:spcBef>
              <a:spcAft>
                <a:spcPts val="0"/>
              </a:spcAft>
              <a:buNone/>
              <a:defRPr>
                <a:latin typeface="Montserrat"/>
                <a:ea typeface="Montserrat"/>
                <a:cs typeface="Montserrat"/>
                <a:sym typeface="Montserrat"/>
              </a:defRPr>
            </a:lvl8pPr>
            <a:lvl9pPr lvl="8">
              <a:lnSpc>
                <a:spcPct val="115000"/>
              </a:lnSpc>
              <a:spcBef>
                <a:spcPts val="0"/>
              </a:spcBef>
              <a:spcAft>
                <a:spcPts val="0"/>
              </a:spcAft>
              <a:buNone/>
              <a:defRPr>
                <a:latin typeface="Montserrat"/>
                <a:ea typeface="Montserrat"/>
                <a:cs typeface="Montserrat"/>
                <a:sym typeface="Montserrat"/>
              </a:defRPr>
            </a:lvl9pPr>
          </a:lstStyle>
          <a:p/>
        </p:txBody>
      </p:sp>
      <p:sp>
        <p:nvSpPr>
          <p:cNvPr id="1162" name="Google Shape;1162;p114"/>
          <p:cNvSpPr txBox="1"/>
          <p:nvPr>
            <p:ph idx="3" type="body"/>
          </p:nvPr>
        </p:nvSpPr>
        <p:spPr>
          <a:xfrm>
            <a:off x="4937950" y="1548175"/>
            <a:ext cx="3639600" cy="885900"/>
          </a:xfrm>
          <a:prstGeom prst="rect">
            <a:avLst/>
          </a:prstGeom>
        </p:spPr>
        <p:txBody>
          <a:bodyPr anchorCtr="0" anchor="t" bIns="0" lIns="0" spcFirstLastPara="1" rIns="0" wrap="square" tIns="0">
            <a:sp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163" name="Google Shape;1163;p114"/>
          <p:cNvSpPr txBox="1"/>
          <p:nvPr>
            <p:ph idx="4" type="title"/>
          </p:nvPr>
        </p:nvSpPr>
        <p:spPr>
          <a:xfrm>
            <a:off x="4937950" y="1226825"/>
            <a:ext cx="3639600" cy="189600"/>
          </a:xfrm>
          <a:prstGeom prst="rect">
            <a:avLst/>
          </a:prstGeom>
        </p:spPr>
        <p:txBody>
          <a:bodyPr anchorCtr="0" anchor="t" bIns="0" lIns="0" spcFirstLastPara="1" rIns="0" wrap="square" tIns="0">
            <a:noAutofit/>
          </a:bodyPr>
          <a:lstStyle>
            <a:lvl1pPr lvl="0">
              <a:lnSpc>
                <a:spcPct val="90000"/>
              </a:lnSpc>
              <a:spcBef>
                <a:spcPts val="0"/>
              </a:spcBef>
              <a:spcAft>
                <a:spcPts val="0"/>
              </a:spcAft>
              <a:buNone/>
              <a:defRPr>
                <a:latin typeface="Montserrat"/>
                <a:ea typeface="Montserrat"/>
                <a:cs typeface="Montserrat"/>
                <a:sym typeface="Montserrat"/>
              </a:defRPr>
            </a:lvl1pPr>
            <a:lvl2pPr lvl="1">
              <a:lnSpc>
                <a:spcPct val="115000"/>
              </a:lnSpc>
              <a:spcBef>
                <a:spcPts val="0"/>
              </a:spcBef>
              <a:spcAft>
                <a:spcPts val="0"/>
              </a:spcAft>
              <a:buNone/>
              <a:defRPr>
                <a:latin typeface="Montserrat"/>
                <a:ea typeface="Montserrat"/>
                <a:cs typeface="Montserrat"/>
                <a:sym typeface="Montserrat"/>
              </a:defRPr>
            </a:lvl2pPr>
            <a:lvl3pPr lvl="2">
              <a:lnSpc>
                <a:spcPct val="115000"/>
              </a:lnSpc>
              <a:spcBef>
                <a:spcPts val="0"/>
              </a:spcBef>
              <a:spcAft>
                <a:spcPts val="0"/>
              </a:spcAft>
              <a:buNone/>
              <a:defRPr>
                <a:latin typeface="Montserrat"/>
                <a:ea typeface="Montserrat"/>
                <a:cs typeface="Montserrat"/>
                <a:sym typeface="Montserrat"/>
              </a:defRPr>
            </a:lvl3pPr>
            <a:lvl4pPr lvl="3">
              <a:lnSpc>
                <a:spcPct val="115000"/>
              </a:lnSpc>
              <a:spcBef>
                <a:spcPts val="0"/>
              </a:spcBef>
              <a:spcAft>
                <a:spcPts val="0"/>
              </a:spcAft>
              <a:buNone/>
              <a:defRPr>
                <a:latin typeface="Montserrat"/>
                <a:ea typeface="Montserrat"/>
                <a:cs typeface="Montserrat"/>
                <a:sym typeface="Montserrat"/>
              </a:defRPr>
            </a:lvl4pPr>
            <a:lvl5pPr lvl="4">
              <a:lnSpc>
                <a:spcPct val="115000"/>
              </a:lnSpc>
              <a:spcBef>
                <a:spcPts val="0"/>
              </a:spcBef>
              <a:spcAft>
                <a:spcPts val="0"/>
              </a:spcAft>
              <a:buNone/>
              <a:defRPr>
                <a:latin typeface="Montserrat"/>
                <a:ea typeface="Montserrat"/>
                <a:cs typeface="Montserrat"/>
                <a:sym typeface="Montserrat"/>
              </a:defRPr>
            </a:lvl5pPr>
            <a:lvl6pPr lvl="5">
              <a:lnSpc>
                <a:spcPct val="115000"/>
              </a:lnSpc>
              <a:spcBef>
                <a:spcPts val="0"/>
              </a:spcBef>
              <a:spcAft>
                <a:spcPts val="0"/>
              </a:spcAft>
              <a:buNone/>
              <a:defRPr>
                <a:latin typeface="Montserrat"/>
                <a:ea typeface="Montserrat"/>
                <a:cs typeface="Montserrat"/>
                <a:sym typeface="Montserrat"/>
              </a:defRPr>
            </a:lvl6pPr>
            <a:lvl7pPr lvl="6">
              <a:lnSpc>
                <a:spcPct val="115000"/>
              </a:lnSpc>
              <a:spcBef>
                <a:spcPts val="0"/>
              </a:spcBef>
              <a:spcAft>
                <a:spcPts val="0"/>
              </a:spcAft>
              <a:buNone/>
              <a:defRPr>
                <a:latin typeface="Montserrat"/>
                <a:ea typeface="Montserrat"/>
                <a:cs typeface="Montserrat"/>
                <a:sym typeface="Montserrat"/>
              </a:defRPr>
            </a:lvl7pPr>
            <a:lvl8pPr lvl="7">
              <a:lnSpc>
                <a:spcPct val="115000"/>
              </a:lnSpc>
              <a:spcBef>
                <a:spcPts val="0"/>
              </a:spcBef>
              <a:spcAft>
                <a:spcPts val="0"/>
              </a:spcAft>
              <a:buNone/>
              <a:defRPr>
                <a:latin typeface="Montserrat"/>
                <a:ea typeface="Montserrat"/>
                <a:cs typeface="Montserrat"/>
                <a:sym typeface="Montserrat"/>
              </a:defRPr>
            </a:lvl8pPr>
            <a:lvl9pPr lvl="8">
              <a:lnSpc>
                <a:spcPct val="115000"/>
              </a:lnSpc>
              <a:spcBef>
                <a:spcPts val="0"/>
              </a:spcBef>
              <a:spcAft>
                <a:spcPts val="0"/>
              </a:spcAft>
              <a:buNone/>
              <a:defRPr>
                <a:latin typeface="Montserrat"/>
                <a:ea typeface="Montserrat"/>
                <a:cs typeface="Montserrat"/>
                <a:sym typeface="Montserrat"/>
              </a:defRPr>
            </a:lvl9pPr>
          </a:lstStyle>
          <a:p/>
        </p:txBody>
      </p:sp>
      <p:sp>
        <p:nvSpPr>
          <p:cNvPr id="1164" name="Google Shape;1164;p114"/>
          <p:cNvSpPr txBox="1"/>
          <p:nvPr>
            <p:ph idx="5" type="body"/>
          </p:nvPr>
        </p:nvSpPr>
        <p:spPr>
          <a:xfrm>
            <a:off x="4937925" y="3564300"/>
            <a:ext cx="3639600" cy="885900"/>
          </a:xfrm>
          <a:prstGeom prst="rect">
            <a:avLst/>
          </a:prstGeom>
        </p:spPr>
        <p:txBody>
          <a:bodyPr anchorCtr="0" anchor="t" bIns="0" lIns="0" spcFirstLastPara="1" rIns="0" wrap="square" tIns="0">
            <a:sp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165" name="Google Shape;1165;p114"/>
          <p:cNvSpPr txBox="1"/>
          <p:nvPr>
            <p:ph idx="6" type="title"/>
          </p:nvPr>
        </p:nvSpPr>
        <p:spPr>
          <a:xfrm>
            <a:off x="4937925" y="3242950"/>
            <a:ext cx="3639600" cy="189600"/>
          </a:xfrm>
          <a:prstGeom prst="rect">
            <a:avLst/>
          </a:prstGeom>
        </p:spPr>
        <p:txBody>
          <a:bodyPr anchorCtr="0" anchor="t" bIns="0" lIns="0" spcFirstLastPara="1" rIns="0" wrap="square" tIns="0">
            <a:noAutofit/>
          </a:bodyPr>
          <a:lstStyle>
            <a:lvl1pPr lvl="0">
              <a:lnSpc>
                <a:spcPct val="90000"/>
              </a:lnSpc>
              <a:spcBef>
                <a:spcPts val="0"/>
              </a:spcBef>
              <a:spcAft>
                <a:spcPts val="0"/>
              </a:spcAft>
              <a:buNone/>
              <a:defRPr>
                <a:latin typeface="Montserrat"/>
                <a:ea typeface="Montserrat"/>
                <a:cs typeface="Montserrat"/>
                <a:sym typeface="Montserrat"/>
              </a:defRPr>
            </a:lvl1pPr>
            <a:lvl2pPr lvl="1">
              <a:lnSpc>
                <a:spcPct val="115000"/>
              </a:lnSpc>
              <a:spcBef>
                <a:spcPts val="0"/>
              </a:spcBef>
              <a:spcAft>
                <a:spcPts val="0"/>
              </a:spcAft>
              <a:buNone/>
              <a:defRPr>
                <a:latin typeface="Montserrat"/>
                <a:ea typeface="Montserrat"/>
                <a:cs typeface="Montserrat"/>
                <a:sym typeface="Montserrat"/>
              </a:defRPr>
            </a:lvl2pPr>
            <a:lvl3pPr lvl="2">
              <a:lnSpc>
                <a:spcPct val="115000"/>
              </a:lnSpc>
              <a:spcBef>
                <a:spcPts val="0"/>
              </a:spcBef>
              <a:spcAft>
                <a:spcPts val="0"/>
              </a:spcAft>
              <a:buNone/>
              <a:defRPr>
                <a:latin typeface="Montserrat"/>
                <a:ea typeface="Montserrat"/>
                <a:cs typeface="Montserrat"/>
                <a:sym typeface="Montserrat"/>
              </a:defRPr>
            </a:lvl3pPr>
            <a:lvl4pPr lvl="3">
              <a:lnSpc>
                <a:spcPct val="115000"/>
              </a:lnSpc>
              <a:spcBef>
                <a:spcPts val="0"/>
              </a:spcBef>
              <a:spcAft>
                <a:spcPts val="0"/>
              </a:spcAft>
              <a:buNone/>
              <a:defRPr>
                <a:latin typeface="Montserrat"/>
                <a:ea typeface="Montserrat"/>
                <a:cs typeface="Montserrat"/>
                <a:sym typeface="Montserrat"/>
              </a:defRPr>
            </a:lvl4pPr>
            <a:lvl5pPr lvl="4">
              <a:lnSpc>
                <a:spcPct val="115000"/>
              </a:lnSpc>
              <a:spcBef>
                <a:spcPts val="0"/>
              </a:spcBef>
              <a:spcAft>
                <a:spcPts val="0"/>
              </a:spcAft>
              <a:buNone/>
              <a:defRPr>
                <a:latin typeface="Montserrat"/>
                <a:ea typeface="Montserrat"/>
                <a:cs typeface="Montserrat"/>
                <a:sym typeface="Montserrat"/>
              </a:defRPr>
            </a:lvl5pPr>
            <a:lvl6pPr lvl="5">
              <a:lnSpc>
                <a:spcPct val="115000"/>
              </a:lnSpc>
              <a:spcBef>
                <a:spcPts val="0"/>
              </a:spcBef>
              <a:spcAft>
                <a:spcPts val="0"/>
              </a:spcAft>
              <a:buNone/>
              <a:defRPr>
                <a:latin typeface="Montserrat"/>
                <a:ea typeface="Montserrat"/>
                <a:cs typeface="Montserrat"/>
                <a:sym typeface="Montserrat"/>
              </a:defRPr>
            </a:lvl6pPr>
            <a:lvl7pPr lvl="6">
              <a:lnSpc>
                <a:spcPct val="115000"/>
              </a:lnSpc>
              <a:spcBef>
                <a:spcPts val="0"/>
              </a:spcBef>
              <a:spcAft>
                <a:spcPts val="0"/>
              </a:spcAft>
              <a:buNone/>
              <a:defRPr>
                <a:latin typeface="Montserrat"/>
                <a:ea typeface="Montserrat"/>
                <a:cs typeface="Montserrat"/>
                <a:sym typeface="Montserrat"/>
              </a:defRPr>
            </a:lvl7pPr>
            <a:lvl8pPr lvl="7">
              <a:lnSpc>
                <a:spcPct val="115000"/>
              </a:lnSpc>
              <a:spcBef>
                <a:spcPts val="0"/>
              </a:spcBef>
              <a:spcAft>
                <a:spcPts val="0"/>
              </a:spcAft>
              <a:buNone/>
              <a:defRPr>
                <a:latin typeface="Montserrat"/>
                <a:ea typeface="Montserrat"/>
                <a:cs typeface="Montserrat"/>
                <a:sym typeface="Montserrat"/>
              </a:defRPr>
            </a:lvl8pPr>
            <a:lvl9pPr lvl="8">
              <a:lnSpc>
                <a:spcPct val="115000"/>
              </a:lnSpc>
              <a:spcBef>
                <a:spcPts val="0"/>
              </a:spcBef>
              <a:spcAft>
                <a:spcPts val="0"/>
              </a:spcAft>
              <a:buNone/>
              <a:defRPr>
                <a:latin typeface="Montserrat"/>
                <a:ea typeface="Montserrat"/>
                <a:cs typeface="Montserrat"/>
                <a:sym typeface="Montserrat"/>
              </a:defRPr>
            </a:lvl9pPr>
          </a:lstStyle>
          <a:p/>
        </p:txBody>
      </p:sp>
      <p:sp>
        <p:nvSpPr>
          <p:cNvPr id="1166" name="Google Shape;1166;p114"/>
          <p:cNvSpPr txBox="1"/>
          <p:nvPr>
            <p:ph idx="7" type="body"/>
          </p:nvPr>
        </p:nvSpPr>
        <p:spPr>
          <a:xfrm>
            <a:off x="566500" y="3564300"/>
            <a:ext cx="3639600" cy="885900"/>
          </a:xfrm>
          <a:prstGeom prst="rect">
            <a:avLst/>
          </a:prstGeom>
        </p:spPr>
        <p:txBody>
          <a:bodyPr anchorCtr="0" anchor="t" bIns="0" lIns="0" spcFirstLastPara="1" rIns="0" wrap="square" tIns="0">
            <a:sp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167" name="Google Shape;1167;p114"/>
          <p:cNvSpPr txBox="1"/>
          <p:nvPr>
            <p:ph idx="8" type="title"/>
          </p:nvPr>
        </p:nvSpPr>
        <p:spPr>
          <a:xfrm>
            <a:off x="566500" y="3242950"/>
            <a:ext cx="3639600" cy="1896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None/>
              <a:defRPr>
                <a:latin typeface="Montserrat"/>
                <a:ea typeface="Montserrat"/>
                <a:cs typeface="Montserrat"/>
                <a:sym typeface="Montserrat"/>
              </a:defRPr>
            </a:lvl1pPr>
            <a:lvl2pPr lvl="1">
              <a:lnSpc>
                <a:spcPct val="115000"/>
              </a:lnSpc>
              <a:spcBef>
                <a:spcPts val="0"/>
              </a:spcBef>
              <a:spcAft>
                <a:spcPts val="0"/>
              </a:spcAft>
              <a:buNone/>
              <a:defRPr>
                <a:latin typeface="Montserrat"/>
                <a:ea typeface="Montserrat"/>
                <a:cs typeface="Montserrat"/>
                <a:sym typeface="Montserrat"/>
              </a:defRPr>
            </a:lvl2pPr>
            <a:lvl3pPr lvl="2">
              <a:lnSpc>
                <a:spcPct val="115000"/>
              </a:lnSpc>
              <a:spcBef>
                <a:spcPts val="0"/>
              </a:spcBef>
              <a:spcAft>
                <a:spcPts val="0"/>
              </a:spcAft>
              <a:buNone/>
              <a:defRPr>
                <a:latin typeface="Montserrat"/>
                <a:ea typeface="Montserrat"/>
                <a:cs typeface="Montserrat"/>
                <a:sym typeface="Montserrat"/>
              </a:defRPr>
            </a:lvl3pPr>
            <a:lvl4pPr lvl="3">
              <a:lnSpc>
                <a:spcPct val="115000"/>
              </a:lnSpc>
              <a:spcBef>
                <a:spcPts val="0"/>
              </a:spcBef>
              <a:spcAft>
                <a:spcPts val="0"/>
              </a:spcAft>
              <a:buNone/>
              <a:defRPr>
                <a:latin typeface="Montserrat"/>
                <a:ea typeface="Montserrat"/>
                <a:cs typeface="Montserrat"/>
                <a:sym typeface="Montserrat"/>
              </a:defRPr>
            </a:lvl4pPr>
            <a:lvl5pPr lvl="4">
              <a:lnSpc>
                <a:spcPct val="115000"/>
              </a:lnSpc>
              <a:spcBef>
                <a:spcPts val="0"/>
              </a:spcBef>
              <a:spcAft>
                <a:spcPts val="0"/>
              </a:spcAft>
              <a:buNone/>
              <a:defRPr>
                <a:latin typeface="Montserrat"/>
                <a:ea typeface="Montserrat"/>
                <a:cs typeface="Montserrat"/>
                <a:sym typeface="Montserrat"/>
              </a:defRPr>
            </a:lvl5pPr>
            <a:lvl6pPr lvl="5">
              <a:lnSpc>
                <a:spcPct val="115000"/>
              </a:lnSpc>
              <a:spcBef>
                <a:spcPts val="0"/>
              </a:spcBef>
              <a:spcAft>
                <a:spcPts val="0"/>
              </a:spcAft>
              <a:buNone/>
              <a:defRPr>
                <a:latin typeface="Montserrat"/>
                <a:ea typeface="Montserrat"/>
                <a:cs typeface="Montserrat"/>
                <a:sym typeface="Montserrat"/>
              </a:defRPr>
            </a:lvl6pPr>
            <a:lvl7pPr lvl="6">
              <a:lnSpc>
                <a:spcPct val="115000"/>
              </a:lnSpc>
              <a:spcBef>
                <a:spcPts val="0"/>
              </a:spcBef>
              <a:spcAft>
                <a:spcPts val="0"/>
              </a:spcAft>
              <a:buNone/>
              <a:defRPr>
                <a:latin typeface="Montserrat"/>
                <a:ea typeface="Montserrat"/>
                <a:cs typeface="Montserrat"/>
                <a:sym typeface="Montserrat"/>
              </a:defRPr>
            </a:lvl7pPr>
            <a:lvl8pPr lvl="7">
              <a:lnSpc>
                <a:spcPct val="115000"/>
              </a:lnSpc>
              <a:spcBef>
                <a:spcPts val="0"/>
              </a:spcBef>
              <a:spcAft>
                <a:spcPts val="0"/>
              </a:spcAft>
              <a:buNone/>
              <a:defRPr>
                <a:latin typeface="Montserrat"/>
                <a:ea typeface="Montserrat"/>
                <a:cs typeface="Montserrat"/>
                <a:sym typeface="Montserrat"/>
              </a:defRPr>
            </a:lvl8pPr>
            <a:lvl9pPr lvl="8">
              <a:lnSpc>
                <a:spcPct val="115000"/>
              </a:lnSpc>
              <a:spcBef>
                <a:spcPts val="0"/>
              </a:spcBef>
              <a:spcAft>
                <a:spcPts val="0"/>
              </a:spcAft>
              <a:buNone/>
              <a:defRPr>
                <a:latin typeface="Montserrat"/>
                <a:ea typeface="Montserrat"/>
                <a:cs typeface="Montserrat"/>
                <a:sym typeface="Montserrat"/>
              </a:defRPr>
            </a:lvl9pPr>
          </a:lstStyle>
          <a:p/>
        </p:txBody>
      </p:sp>
      <p:sp>
        <p:nvSpPr>
          <p:cNvPr id="1168" name="Google Shape;1168;p114"/>
          <p:cNvSpPr txBox="1"/>
          <p:nvPr>
            <p:ph idx="9" type="subTitle"/>
          </p:nvPr>
        </p:nvSpPr>
        <p:spPr>
          <a:xfrm>
            <a:off x="7657750" y="256025"/>
            <a:ext cx="1230300" cy="2757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800"/>
              <a:buFont typeface="Montserrat"/>
              <a:buNone/>
              <a:defRPr>
                <a:solidFill>
                  <a:schemeClr val="dk1"/>
                </a:solidFill>
              </a:defRPr>
            </a:lvl1pPr>
            <a:lvl2pPr lvl="1">
              <a:spcBef>
                <a:spcPts val="0"/>
              </a:spcBef>
              <a:spcAft>
                <a:spcPts val="0"/>
              </a:spcAft>
              <a:buClr>
                <a:schemeClr val="dk1"/>
              </a:buClr>
              <a:buSzPts val="800"/>
              <a:buFont typeface="Montserrat"/>
              <a:buNone/>
              <a:defRPr>
                <a:solidFill>
                  <a:schemeClr val="dk1"/>
                </a:solidFill>
              </a:defRPr>
            </a:lvl2pPr>
            <a:lvl3pPr lvl="2">
              <a:spcBef>
                <a:spcPts val="0"/>
              </a:spcBef>
              <a:spcAft>
                <a:spcPts val="0"/>
              </a:spcAft>
              <a:buClr>
                <a:schemeClr val="dk1"/>
              </a:buClr>
              <a:buSzPts val="800"/>
              <a:buFont typeface="Montserrat"/>
              <a:buNone/>
              <a:defRPr>
                <a:solidFill>
                  <a:schemeClr val="dk1"/>
                </a:solidFill>
              </a:defRPr>
            </a:lvl3pPr>
            <a:lvl4pPr lvl="3">
              <a:spcBef>
                <a:spcPts val="0"/>
              </a:spcBef>
              <a:spcAft>
                <a:spcPts val="0"/>
              </a:spcAft>
              <a:buClr>
                <a:schemeClr val="dk1"/>
              </a:buClr>
              <a:buSzPts val="800"/>
              <a:buFont typeface="Montserrat"/>
              <a:buNone/>
              <a:defRPr>
                <a:solidFill>
                  <a:schemeClr val="dk1"/>
                </a:solidFill>
              </a:defRPr>
            </a:lvl4pPr>
            <a:lvl5pPr lvl="4">
              <a:spcBef>
                <a:spcPts val="0"/>
              </a:spcBef>
              <a:spcAft>
                <a:spcPts val="0"/>
              </a:spcAft>
              <a:buClr>
                <a:schemeClr val="dk1"/>
              </a:buClr>
              <a:buSzPts val="800"/>
              <a:buFont typeface="Montserrat"/>
              <a:buNone/>
              <a:defRPr>
                <a:solidFill>
                  <a:schemeClr val="dk1"/>
                </a:solidFill>
              </a:defRPr>
            </a:lvl5pPr>
            <a:lvl6pPr lvl="5">
              <a:spcBef>
                <a:spcPts val="0"/>
              </a:spcBef>
              <a:spcAft>
                <a:spcPts val="0"/>
              </a:spcAft>
              <a:buClr>
                <a:schemeClr val="dk1"/>
              </a:buClr>
              <a:buSzPts val="800"/>
              <a:buFont typeface="Montserrat"/>
              <a:buNone/>
              <a:defRPr>
                <a:solidFill>
                  <a:schemeClr val="dk1"/>
                </a:solidFill>
              </a:defRPr>
            </a:lvl6pPr>
            <a:lvl7pPr lvl="6">
              <a:spcBef>
                <a:spcPts val="0"/>
              </a:spcBef>
              <a:spcAft>
                <a:spcPts val="0"/>
              </a:spcAft>
              <a:buClr>
                <a:schemeClr val="dk1"/>
              </a:buClr>
              <a:buSzPts val="800"/>
              <a:buFont typeface="Montserrat"/>
              <a:buNone/>
              <a:defRPr>
                <a:solidFill>
                  <a:schemeClr val="dk1"/>
                </a:solidFill>
              </a:defRPr>
            </a:lvl7pPr>
            <a:lvl8pPr lvl="7">
              <a:spcBef>
                <a:spcPts val="0"/>
              </a:spcBef>
              <a:spcAft>
                <a:spcPts val="0"/>
              </a:spcAft>
              <a:buClr>
                <a:schemeClr val="dk1"/>
              </a:buClr>
              <a:buSzPts val="800"/>
              <a:buFont typeface="Montserrat"/>
              <a:buNone/>
              <a:defRPr>
                <a:solidFill>
                  <a:schemeClr val="dk1"/>
                </a:solidFill>
              </a:defRPr>
            </a:lvl8pPr>
            <a:lvl9pPr lvl="8">
              <a:spcBef>
                <a:spcPts val="0"/>
              </a:spcBef>
              <a:spcAft>
                <a:spcPts val="0"/>
              </a:spcAft>
              <a:buClr>
                <a:schemeClr val="dk1"/>
              </a:buClr>
              <a:buSzPts val="800"/>
              <a:buFont typeface="Montserrat"/>
              <a:buNone/>
              <a:defRPr>
                <a:solidFill>
                  <a:schemeClr val="dk1"/>
                </a:solidFill>
              </a:defRPr>
            </a:lvl9pPr>
          </a:lstStyle>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1">
  <p:cSld name="BLANK_1_1_1_1_1_1_1_1_1_1_1_1">
    <p:spTree>
      <p:nvGrpSpPr>
        <p:cNvPr id="1169" name="Shape 1169"/>
        <p:cNvGrpSpPr/>
        <p:nvPr/>
      </p:nvGrpSpPr>
      <p:grpSpPr>
        <a:xfrm>
          <a:off x="0" y="0"/>
          <a:ext cx="0" cy="0"/>
          <a:chOff x="0" y="0"/>
          <a:chExt cx="0" cy="0"/>
        </a:xfrm>
      </p:grpSpPr>
      <p:sp>
        <p:nvSpPr>
          <p:cNvPr id="1170" name="Google Shape;1170;p115"/>
          <p:cNvSpPr/>
          <p:nvPr/>
        </p:nvSpPr>
        <p:spPr>
          <a:xfrm flipH="1" rot="10800000">
            <a:off x="6711875" y="2691600"/>
            <a:ext cx="2451900" cy="2451900"/>
          </a:xfrm>
          <a:prstGeom prst="rect">
            <a:avLst/>
          </a:prstGeom>
          <a:gradFill>
            <a:gsLst>
              <a:gs pos="0">
                <a:schemeClr val="accent1"/>
              </a:gs>
              <a:gs pos="72000">
                <a:schemeClr val="accent3"/>
              </a:gs>
              <a:gs pos="100000">
                <a:schemeClr val="accent3"/>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1171" name="Google Shape;1171;p115"/>
          <p:cNvSpPr txBox="1"/>
          <p:nvPr>
            <p:ph idx="1" type="subTitle"/>
          </p:nvPr>
        </p:nvSpPr>
        <p:spPr>
          <a:xfrm>
            <a:off x="4994475" y="1093500"/>
            <a:ext cx="316800" cy="184800"/>
          </a:xfrm>
          <a:prstGeom prst="rect">
            <a:avLst/>
          </a:prstGeom>
        </p:spPr>
        <p:txBody>
          <a:bodyPr anchorCtr="0" anchor="ctr" bIns="0" lIns="0" spcFirstLastPara="1" rIns="0" wrap="square" tIns="0">
            <a:noAutofit/>
          </a:bodyPr>
          <a:lstStyle>
            <a:lvl1pPr lvl="0" algn="l">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1pPr>
            <a:lvl2pPr lvl="1">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2pPr>
            <a:lvl3pPr lvl="2">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3pPr>
            <a:lvl4pPr lvl="3">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4pPr>
            <a:lvl5pPr lvl="4">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5pPr>
            <a:lvl6pPr lvl="5">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6pPr>
            <a:lvl7pPr lvl="6">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7pPr>
            <a:lvl8pPr lvl="7">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8pPr>
            <a:lvl9pPr lvl="8">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9pPr>
          </a:lstStyle>
          <a:p/>
        </p:txBody>
      </p:sp>
      <p:sp>
        <p:nvSpPr>
          <p:cNvPr id="1172" name="Google Shape;1172;p115"/>
          <p:cNvSpPr txBox="1"/>
          <p:nvPr>
            <p:ph idx="2" type="subTitle"/>
          </p:nvPr>
        </p:nvSpPr>
        <p:spPr>
          <a:xfrm>
            <a:off x="4994475" y="1721375"/>
            <a:ext cx="316800" cy="184800"/>
          </a:xfrm>
          <a:prstGeom prst="rect">
            <a:avLst/>
          </a:prstGeom>
        </p:spPr>
        <p:txBody>
          <a:bodyPr anchorCtr="0" anchor="ctr" bIns="0" lIns="0" spcFirstLastPara="1" rIns="0" wrap="square" tIns="0">
            <a:noAutofit/>
          </a:bodyPr>
          <a:lstStyle>
            <a:lvl1pPr lvl="0" algn="l">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1pPr>
            <a:lvl2pPr lvl="1">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2pPr>
            <a:lvl3pPr lvl="2">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3pPr>
            <a:lvl4pPr lvl="3">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4pPr>
            <a:lvl5pPr lvl="4">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5pPr>
            <a:lvl6pPr lvl="5">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6pPr>
            <a:lvl7pPr lvl="6">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7pPr>
            <a:lvl8pPr lvl="7">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8pPr>
            <a:lvl9pPr lvl="8">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9pPr>
          </a:lstStyle>
          <a:p/>
        </p:txBody>
      </p:sp>
      <p:sp>
        <p:nvSpPr>
          <p:cNvPr id="1173" name="Google Shape;1173;p115"/>
          <p:cNvSpPr txBox="1"/>
          <p:nvPr>
            <p:ph idx="3" type="subTitle"/>
          </p:nvPr>
        </p:nvSpPr>
        <p:spPr>
          <a:xfrm>
            <a:off x="4994475" y="2349250"/>
            <a:ext cx="316800" cy="184800"/>
          </a:xfrm>
          <a:prstGeom prst="rect">
            <a:avLst/>
          </a:prstGeom>
        </p:spPr>
        <p:txBody>
          <a:bodyPr anchorCtr="0" anchor="ctr" bIns="0" lIns="0" spcFirstLastPara="1" rIns="0" wrap="square" tIns="0">
            <a:noAutofit/>
          </a:bodyPr>
          <a:lstStyle>
            <a:lvl1pPr lvl="0" algn="l">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1pPr>
            <a:lvl2pPr lvl="1">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2pPr>
            <a:lvl3pPr lvl="2">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3pPr>
            <a:lvl4pPr lvl="3">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4pPr>
            <a:lvl5pPr lvl="4">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5pPr>
            <a:lvl6pPr lvl="5">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6pPr>
            <a:lvl7pPr lvl="6">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7pPr>
            <a:lvl8pPr lvl="7">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8pPr>
            <a:lvl9pPr lvl="8">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9pPr>
          </a:lstStyle>
          <a:p/>
        </p:txBody>
      </p:sp>
      <p:sp>
        <p:nvSpPr>
          <p:cNvPr id="1174" name="Google Shape;1174;p115"/>
          <p:cNvSpPr txBox="1"/>
          <p:nvPr>
            <p:ph idx="4" type="subTitle"/>
          </p:nvPr>
        </p:nvSpPr>
        <p:spPr>
          <a:xfrm>
            <a:off x="4994475" y="2977125"/>
            <a:ext cx="316800" cy="184800"/>
          </a:xfrm>
          <a:prstGeom prst="rect">
            <a:avLst/>
          </a:prstGeom>
        </p:spPr>
        <p:txBody>
          <a:bodyPr anchorCtr="0" anchor="ctr" bIns="0" lIns="0" spcFirstLastPara="1" rIns="0" wrap="square" tIns="0">
            <a:noAutofit/>
          </a:bodyPr>
          <a:lstStyle>
            <a:lvl1pPr lvl="0" algn="l">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1pPr>
            <a:lvl2pPr lvl="1">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2pPr>
            <a:lvl3pPr lvl="2">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3pPr>
            <a:lvl4pPr lvl="3">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4pPr>
            <a:lvl5pPr lvl="4">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5pPr>
            <a:lvl6pPr lvl="5">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6pPr>
            <a:lvl7pPr lvl="6">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7pPr>
            <a:lvl8pPr lvl="7">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8pPr>
            <a:lvl9pPr lvl="8">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9pPr>
          </a:lstStyle>
          <a:p/>
        </p:txBody>
      </p:sp>
      <p:sp>
        <p:nvSpPr>
          <p:cNvPr id="1175" name="Google Shape;1175;p115"/>
          <p:cNvSpPr txBox="1"/>
          <p:nvPr>
            <p:ph idx="5" type="subTitle"/>
          </p:nvPr>
        </p:nvSpPr>
        <p:spPr>
          <a:xfrm>
            <a:off x="4994475" y="3605000"/>
            <a:ext cx="316800" cy="184800"/>
          </a:xfrm>
          <a:prstGeom prst="rect">
            <a:avLst/>
          </a:prstGeom>
        </p:spPr>
        <p:txBody>
          <a:bodyPr anchorCtr="0" anchor="ctr" bIns="0" lIns="0" spcFirstLastPara="1" rIns="0" wrap="square" tIns="0">
            <a:noAutofit/>
          </a:bodyPr>
          <a:lstStyle>
            <a:lvl1pPr lvl="0" algn="l">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1pPr>
            <a:lvl2pPr lvl="1">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2pPr>
            <a:lvl3pPr lvl="2">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3pPr>
            <a:lvl4pPr lvl="3">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4pPr>
            <a:lvl5pPr lvl="4">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5pPr>
            <a:lvl6pPr lvl="5">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6pPr>
            <a:lvl7pPr lvl="6">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7pPr>
            <a:lvl8pPr lvl="7">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8pPr>
            <a:lvl9pPr lvl="8">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9pPr>
          </a:lstStyle>
          <a:p/>
        </p:txBody>
      </p:sp>
      <p:sp>
        <p:nvSpPr>
          <p:cNvPr id="1176" name="Google Shape;1176;p115"/>
          <p:cNvSpPr txBox="1"/>
          <p:nvPr>
            <p:ph idx="6" type="subTitle"/>
          </p:nvPr>
        </p:nvSpPr>
        <p:spPr>
          <a:xfrm>
            <a:off x="4994475" y="4232875"/>
            <a:ext cx="316800" cy="184800"/>
          </a:xfrm>
          <a:prstGeom prst="rect">
            <a:avLst/>
          </a:prstGeom>
        </p:spPr>
        <p:txBody>
          <a:bodyPr anchorCtr="0" anchor="ctr" bIns="0" lIns="0" spcFirstLastPara="1" rIns="0" wrap="square" tIns="0">
            <a:noAutofit/>
          </a:bodyPr>
          <a:lstStyle>
            <a:lvl1pPr lvl="0" algn="l">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1pPr>
            <a:lvl2pPr lvl="1">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2pPr>
            <a:lvl3pPr lvl="2">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3pPr>
            <a:lvl4pPr lvl="3">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4pPr>
            <a:lvl5pPr lvl="4">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5pPr>
            <a:lvl6pPr lvl="5">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6pPr>
            <a:lvl7pPr lvl="6">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7pPr>
            <a:lvl8pPr lvl="7">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8pPr>
            <a:lvl9pPr lvl="8">
              <a:spcBef>
                <a:spcPts val="0"/>
              </a:spcBef>
              <a:spcAft>
                <a:spcPts val="0"/>
              </a:spcAft>
              <a:buClr>
                <a:schemeClr val="dk1"/>
              </a:buClr>
              <a:buSzPts val="1400"/>
              <a:buFont typeface="Source Serif 4"/>
              <a:buNone/>
              <a:defRPr i="1" sz="1400">
                <a:solidFill>
                  <a:schemeClr val="dk1"/>
                </a:solidFill>
                <a:latin typeface="Source Serif 4"/>
                <a:ea typeface="Source Serif 4"/>
                <a:cs typeface="Source Serif 4"/>
                <a:sym typeface="Source Serif 4"/>
              </a:defRPr>
            </a:lvl9pPr>
          </a:lstStyle>
          <a:p/>
        </p:txBody>
      </p:sp>
      <p:sp>
        <p:nvSpPr>
          <p:cNvPr id="1177" name="Google Shape;1177;p115"/>
          <p:cNvSpPr/>
          <p:nvPr>
            <p:ph idx="7" type="pic"/>
          </p:nvPr>
        </p:nvSpPr>
        <p:spPr>
          <a:xfrm>
            <a:off x="50" y="1278300"/>
            <a:ext cx="4285500" cy="3865200"/>
          </a:xfrm>
          <a:prstGeom prst="rect">
            <a:avLst/>
          </a:prstGeom>
          <a:noFill/>
          <a:ln>
            <a:noFill/>
          </a:ln>
        </p:spPr>
      </p:sp>
      <p:sp>
        <p:nvSpPr>
          <p:cNvPr id="1178" name="Google Shape;1178;p115"/>
          <p:cNvSpPr txBox="1"/>
          <p:nvPr>
            <p:ph type="title"/>
          </p:nvPr>
        </p:nvSpPr>
        <p:spPr>
          <a:xfrm>
            <a:off x="256025" y="213150"/>
            <a:ext cx="5750100" cy="5118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0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1179" name="Google Shape;1179;p115"/>
          <p:cNvSpPr txBox="1"/>
          <p:nvPr>
            <p:ph idx="8" type="subTitle"/>
          </p:nvPr>
        </p:nvSpPr>
        <p:spPr>
          <a:xfrm>
            <a:off x="7657750" y="256025"/>
            <a:ext cx="1230300" cy="2757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800"/>
              <a:buFont typeface="Montserrat"/>
              <a:buNone/>
              <a:defRPr>
                <a:solidFill>
                  <a:schemeClr val="dk1"/>
                </a:solidFill>
              </a:defRPr>
            </a:lvl1pPr>
            <a:lvl2pPr lvl="1">
              <a:spcBef>
                <a:spcPts val="0"/>
              </a:spcBef>
              <a:spcAft>
                <a:spcPts val="0"/>
              </a:spcAft>
              <a:buClr>
                <a:schemeClr val="dk1"/>
              </a:buClr>
              <a:buSzPts val="800"/>
              <a:buFont typeface="Montserrat"/>
              <a:buNone/>
              <a:defRPr>
                <a:solidFill>
                  <a:schemeClr val="dk1"/>
                </a:solidFill>
              </a:defRPr>
            </a:lvl2pPr>
            <a:lvl3pPr lvl="2">
              <a:spcBef>
                <a:spcPts val="0"/>
              </a:spcBef>
              <a:spcAft>
                <a:spcPts val="0"/>
              </a:spcAft>
              <a:buClr>
                <a:schemeClr val="dk1"/>
              </a:buClr>
              <a:buSzPts val="800"/>
              <a:buFont typeface="Montserrat"/>
              <a:buNone/>
              <a:defRPr>
                <a:solidFill>
                  <a:schemeClr val="dk1"/>
                </a:solidFill>
              </a:defRPr>
            </a:lvl3pPr>
            <a:lvl4pPr lvl="3">
              <a:spcBef>
                <a:spcPts val="0"/>
              </a:spcBef>
              <a:spcAft>
                <a:spcPts val="0"/>
              </a:spcAft>
              <a:buClr>
                <a:schemeClr val="dk1"/>
              </a:buClr>
              <a:buSzPts val="800"/>
              <a:buFont typeface="Montserrat"/>
              <a:buNone/>
              <a:defRPr>
                <a:solidFill>
                  <a:schemeClr val="dk1"/>
                </a:solidFill>
              </a:defRPr>
            </a:lvl4pPr>
            <a:lvl5pPr lvl="4">
              <a:spcBef>
                <a:spcPts val="0"/>
              </a:spcBef>
              <a:spcAft>
                <a:spcPts val="0"/>
              </a:spcAft>
              <a:buClr>
                <a:schemeClr val="dk1"/>
              </a:buClr>
              <a:buSzPts val="800"/>
              <a:buFont typeface="Montserrat"/>
              <a:buNone/>
              <a:defRPr>
                <a:solidFill>
                  <a:schemeClr val="dk1"/>
                </a:solidFill>
              </a:defRPr>
            </a:lvl5pPr>
            <a:lvl6pPr lvl="5">
              <a:spcBef>
                <a:spcPts val="0"/>
              </a:spcBef>
              <a:spcAft>
                <a:spcPts val="0"/>
              </a:spcAft>
              <a:buClr>
                <a:schemeClr val="dk1"/>
              </a:buClr>
              <a:buSzPts val="800"/>
              <a:buFont typeface="Montserrat"/>
              <a:buNone/>
              <a:defRPr>
                <a:solidFill>
                  <a:schemeClr val="dk1"/>
                </a:solidFill>
              </a:defRPr>
            </a:lvl6pPr>
            <a:lvl7pPr lvl="6">
              <a:spcBef>
                <a:spcPts val="0"/>
              </a:spcBef>
              <a:spcAft>
                <a:spcPts val="0"/>
              </a:spcAft>
              <a:buClr>
                <a:schemeClr val="dk1"/>
              </a:buClr>
              <a:buSzPts val="800"/>
              <a:buFont typeface="Montserrat"/>
              <a:buNone/>
              <a:defRPr>
                <a:solidFill>
                  <a:schemeClr val="dk1"/>
                </a:solidFill>
              </a:defRPr>
            </a:lvl7pPr>
            <a:lvl8pPr lvl="7">
              <a:spcBef>
                <a:spcPts val="0"/>
              </a:spcBef>
              <a:spcAft>
                <a:spcPts val="0"/>
              </a:spcAft>
              <a:buClr>
                <a:schemeClr val="dk1"/>
              </a:buClr>
              <a:buSzPts val="800"/>
              <a:buFont typeface="Montserrat"/>
              <a:buNone/>
              <a:defRPr>
                <a:solidFill>
                  <a:schemeClr val="dk1"/>
                </a:solidFill>
              </a:defRPr>
            </a:lvl8pPr>
            <a:lvl9pPr lvl="8">
              <a:spcBef>
                <a:spcPts val="0"/>
              </a:spcBef>
              <a:spcAft>
                <a:spcPts val="0"/>
              </a:spcAft>
              <a:buClr>
                <a:schemeClr val="dk1"/>
              </a:buClr>
              <a:buSzPts val="800"/>
              <a:buFont typeface="Montserrat"/>
              <a:buNone/>
              <a:defRPr>
                <a:solidFill>
                  <a:schemeClr val="dk1"/>
                </a:solidFill>
              </a:defRPr>
            </a:lvl9pPr>
          </a:lstStyle>
          <a:p/>
        </p:txBody>
      </p:sp>
      <p:sp>
        <p:nvSpPr>
          <p:cNvPr id="1180" name="Google Shape;1180;p115"/>
          <p:cNvSpPr txBox="1"/>
          <p:nvPr>
            <p:ph idx="9" type="subTitle"/>
          </p:nvPr>
        </p:nvSpPr>
        <p:spPr>
          <a:xfrm>
            <a:off x="5343675" y="1093500"/>
            <a:ext cx="3544500" cy="184800"/>
          </a:xfrm>
          <a:prstGeom prst="rect">
            <a:avLst/>
          </a:prstGeom>
        </p:spPr>
        <p:txBody>
          <a:bodyPr anchorCtr="0" anchor="ctr" bIns="0" lIns="0" spcFirstLastPara="1" rIns="0" wrap="square" tIns="0">
            <a:noAutofit/>
          </a:bodyPr>
          <a:lstStyle>
            <a:lvl1pPr lvl="0" algn="l">
              <a:spcBef>
                <a:spcPts val="0"/>
              </a:spcBef>
              <a:spcAft>
                <a:spcPts val="0"/>
              </a:spcAft>
              <a:buClr>
                <a:schemeClr val="lt2"/>
              </a:buClr>
              <a:buSzPts val="1200"/>
              <a:buFont typeface="Montserrat"/>
              <a:buNone/>
              <a:defRPr sz="1200"/>
            </a:lvl1pPr>
            <a:lvl2pPr lvl="1">
              <a:spcBef>
                <a:spcPts val="0"/>
              </a:spcBef>
              <a:spcAft>
                <a:spcPts val="0"/>
              </a:spcAft>
              <a:buClr>
                <a:schemeClr val="lt2"/>
              </a:buClr>
              <a:buSzPts val="1200"/>
              <a:buFont typeface="Montserrat"/>
              <a:buNone/>
              <a:defRPr sz="1200"/>
            </a:lvl2pPr>
            <a:lvl3pPr lvl="2">
              <a:spcBef>
                <a:spcPts val="0"/>
              </a:spcBef>
              <a:spcAft>
                <a:spcPts val="0"/>
              </a:spcAft>
              <a:buClr>
                <a:schemeClr val="lt2"/>
              </a:buClr>
              <a:buSzPts val="1200"/>
              <a:buFont typeface="Montserrat"/>
              <a:buNone/>
              <a:defRPr sz="1200"/>
            </a:lvl3pPr>
            <a:lvl4pPr lvl="3">
              <a:spcBef>
                <a:spcPts val="0"/>
              </a:spcBef>
              <a:spcAft>
                <a:spcPts val="0"/>
              </a:spcAft>
              <a:buClr>
                <a:schemeClr val="lt2"/>
              </a:buClr>
              <a:buSzPts val="1200"/>
              <a:buFont typeface="Montserrat"/>
              <a:buNone/>
              <a:defRPr sz="1200"/>
            </a:lvl4pPr>
            <a:lvl5pPr lvl="4">
              <a:spcBef>
                <a:spcPts val="0"/>
              </a:spcBef>
              <a:spcAft>
                <a:spcPts val="0"/>
              </a:spcAft>
              <a:buClr>
                <a:schemeClr val="lt2"/>
              </a:buClr>
              <a:buSzPts val="1200"/>
              <a:buFont typeface="Montserrat"/>
              <a:buNone/>
              <a:defRPr sz="1200"/>
            </a:lvl5pPr>
            <a:lvl6pPr lvl="5">
              <a:spcBef>
                <a:spcPts val="0"/>
              </a:spcBef>
              <a:spcAft>
                <a:spcPts val="0"/>
              </a:spcAft>
              <a:buClr>
                <a:schemeClr val="lt2"/>
              </a:buClr>
              <a:buSzPts val="1200"/>
              <a:buFont typeface="Montserrat"/>
              <a:buNone/>
              <a:defRPr sz="1200"/>
            </a:lvl6pPr>
            <a:lvl7pPr lvl="6">
              <a:spcBef>
                <a:spcPts val="0"/>
              </a:spcBef>
              <a:spcAft>
                <a:spcPts val="0"/>
              </a:spcAft>
              <a:buClr>
                <a:schemeClr val="lt2"/>
              </a:buClr>
              <a:buSzPts val="1200"/>
              <a:buFont typeface="Montserrat"/>
              <a:buNone/>
              <a:defRPr sz="1200"/>
            </a:lvl7pPr>
            <a:lvl8pPr lvl="7">
              <a:spcBef>
                <a:spcPts val="0"/>
              </a:spcBef>
              <a:spcAft>
                <a:spcPts val="0"/>
              </a:spcAft>
              <a:buClr>
                <a:schemeClr val="lt2"/>
              </a:buClr>
              <a:buSzPts val="1200"/>
              <a:buFont typeface="Montserrat"/>
              <a:buNone/>
              <a:defRPr sz="1200"/>
            </a:lvl8pPr>
            <a:lvl9pPr lvl="8">
              <a:spcBef>
                <a:spcPts val="0"/>
              </a:spcBef>
              <a:spcAft>
                <a:spcPts val="0"/>
              </a:spcAft>
              <a:buClr>
                <a:schemeClr val="lt2"/>
              </a:buClr>
              <a:buSzPts val="1200"/>
              <a:buFont typeface="Montserrat"/>
              <a:buNone/>
              <a:defRPr sz="1200"/>
            </a:lvl9pPr>
          </a:lstStyle>
          <a:p/>
        </p:txBody>
      </p:sp>
      <p:sp>
        <p:nvSpPr>
          <p:cNvPr id="1181" name="Google Shape;1181;p115"/>
          <p:cNvSpPr txBox="1"/>
          <p:nvPr>
            <p:ph idx="13" type="subTitle"/>
          </p:nvPr>
        </p:nvSpPr>
        <p:spPr>
          <a:xfrm>
            <a:off x="5343675" y="1721375"/>
            <a:ext cx="3544500" cy="184800"/>
          </a:xfrm>
          <a:prstGeom prst="rect">
            <a:avLst/>
          </a:prstGeom>
        </p:spPr>
        <p:txBody>
          <a:bodyPr anchorCtr="0" anchor="ctr" bIns="0" lIns="0" spcFirstLastPara="1" rIns="0" wrap="square" tIns="0">
            <a:noAutofit/>
          </a:bodyPr>
          <a:lstStyle>
            <a:lvl1pPr lvl="0" algn="l">
              <a:spcBef>
                <a:spcPts val="0"/>
              </a:spcBef>
              <a:spcAft>
                <a:spcPts val="0"/>
              </a:spcAft>
              <a:buClr>
                <a:schemeClr val="lt2"/>
              </a:buClr>
              <a:buSzPts val="1200"/>
              <a:buFont typeface="Montserrat"/>
              <a:buNone/>
              <a:defRPr sz="1200"/>
            </a:lvl1pPr>
            <a:lvl2pPr lvl="1">
              <a:spcBef>
                <a:spcPts val="0"/>
              </a:spcBef>
              <a:spcAft>
                <a:spcPts val="0"/>
              </a:spcAft>
              <a:buClr>
                <a:schemeClr val="lt2"/>
              </a:buClr>
              <a:buSzPts val="1200"/>
              <a:buFont typeface="Montserrat"/>
              <a:buNone/>
              <a:defRPr sz="1200"/>
            </a:lvl2pPr>
            <a:lvl3pPr lvl="2">
              <a:spcBef>
                <a:spcPts val="0"/>
              </a:spcBef>
              <a:spcAft>
                <a:spcPts val="0"/>
              </a:spcAft>
              <a:buClr>
                <a:schemeClr val="lt2"/>
              </a:buClr>
              <a:buSzPts val="1200"/>
              <a:buFont typeface="Montserrat"/>
              <a:buNone/>
              <a:defRPr sz="1200"/>
            </a:lvl3pPr>
            <a:lvl4pPr lvl="3">
              <a:spcBef>
                <a:spcPts val="0"/>
              </a:spcBef>
              <a:spcAft>
                <a:spcPts val="0"/>
              </a:spcAft>
              <a:buClr>
                <a:schemeClr val="lt2"/>
              </a:buClr>
              <a:buSzPts val="1200"/>
              <a:buFont typeface="Montserrat"/>
              <a:buNone/>
              <a:defRPr sz="1200"/>
            </a:lvl4pPr>
            <a:lvl5pPr lvl="4">
              <a:spcBef>
                <a:spcPts val="0"/>
              </a:spcBef>
              <a:spcAft>
                <a:spcPts val="0"/>
              </a:spcAft>
              <a:buClr>
                <a:schemeClr val="lt2"/>
              </a:buClr>
              <a:buSzPts val="1200"/>
              <a:buFont typeface="Montserrat"/>
              <a:buNone/>
              <a:defRPr sz="1200"/>
            </a:lvl5pPr>
            <a:lvl6pPr lvl="5">
              <a:spcBef>
                <a:spcPts val="0"/>
              </a:spcBef>
              <a:spcAft>
                <a:spcPts val="0"/>
              </a:spcAft>
              <a:buClr>
                <a:schemeClr val="lt2"/>
              </a:buClr>
              <a:buSzPts val="1200"/>
              <a:buFont typeface="Montserrat"/>
              <a:buNone/>
              <a:defRPr sz="1200"/>
            </a:lvl6pPr>
            <a:lvl7pPr lvl="6">
              <a:spcBef>
                <a:spcPts val="0"/>
              </a:spcBef>
              <a:spcAft>
                <a:spcPts val="0"/>
              </a:spcAft>
              <a:buClr>
                <a:schemeClr val="lt2"/>
              </a:buClr>
              <a:buSzPts val="1200"/>
              <a:buFont typeface="Montserrat"/>
              <a:buNone/>
              <a:defRPr sz="1200"/>
            </a:lvl7pPr>
            <a:lvl8pPr lvl="7">
              <a:spcBef>
                <a:spcPts val="0"/>
              </a:spcBef>
              <a:spcAft>
                <a:spcPts val="0"/>
              </a:spcAft>
              <a:buClr>
                <a:schemeClr val="lt2"/>
              </a:buClr>
              <a:buSzPts val="1200"/>
              <a:buFont typeface="Montserrat"/>
              <a:buNone/>
              <a:defRPr sz="1200"/>
            </a:lvl8pPr>
            <a:lvl9pPr lvl="8">
              <a:spcBef>
                <a:spcPts val="0"/>
              </a:spcBef>
              <a:spcAft>
                <a:spcPts val="0"/>
              </a:spcAft>
              <a:buClr>
                <a:schemeClr val="lt2"/>
              </a:buClr>
              <a:buSzPts val="1200"/>
              <a:buFont typeface="Montserrat"/>
              <a:buNone/>
              <a:defRPr sz="1200"/>
            </a:lvl9pPr>
          </a:lstStyle>
          <a:p/>
        </p:txBody>
      </p:sp>
      <p:sp>
        <p:nvSpPr>
          <p:cNvPr id="1182" name="Google Shape;1182;p115"/>
          <p:cNvSpPr txBox="1"/>
          <p:nvPr>
            <p:ph idx="14" type="subTitle"/>
          </p:nvPr>
        </p:nvSpPr>
        <p:spPr>
          <a:xfrm>
            <a:off x="5343675" y="2349250"/>
            <a:ext cx="3544500" cy="184800"/>
          </a:xfrm>
          <a:prstGeom prst="rect">
            <a:avLst/>
          </a:prstGeom>
        </p:spPr>
        <p:txBody>
          <a:bodyPr anchorCtr="0" anchor="ctr" bIns="0" lIns="0" spcFirstLastPara="1" rIns="0" wrap="square" tIns="0">
            <a:noAutofit/>
          </a:bodyPr>
          <a:lstStyle>
            <a:lvl1pPr lvl="0" algn="l">
              <a:spcBef>
                <a:spcPts val="0"/>
              </a:spcBef>
              <a:spcAft>
                <a:spcPts val="0"/>
              </a:spcAft>
              <a:buClr>
                <a:schemeClr val="lt2"/>
              </a:buClr>
              <a:buSzPts val="1200"/>
              <a:buFont typeface="Montserrat"/>
              <a:buNone/>
              <a:defRPr sz="1200"/>
            </a:lvl1pPr>
            <a:lvl2pPr lvl="1">
              <a:spcBef>
                <a:spcPts val="0"/>
              </a:spcBef>
              <a:spcAft>
                <a:spcPts val="0"/>
              </a:spcAft>
              <a:buClr>
                <a:schemeClr val="lt2"/>
              </a:buClr>
              <a:buSzPts val="1200"/>
              <a:buFont typeface="Montserrat"/>
              <a:buNone/>
              <a:defRPr sz="1200"/>
            </a:lvl2pPr>
            <a:lvl3pPr lvl="2">
              <a:spcBef>
                <a:spcPts val="0"/>
              </a:spcBef>
              <a:spcAft>
                <a:spcPts val="0"/>
              </a:spcAft>
              <a:buClr>
                <a:schemeClr val="lt2"/>
              </a:buClr>
              <a:buSzPts val="1200"/>
              <a:buFont typeface="Montserrat"/>
              <a:buNone/>
              <a:defRPr sz="1200"/>
            </a:lvl3pPr>
            <a:lvl4pPr lvl="3">
              <a:spcBef>
                <a:spcPts val="0"/>
              </a:spcBef>
              <a:spcAft>
                <a:spcPts val="0"/>
              </a:spcAft>
              <a:buClr>
                <a:schemeClr val="lt2"/>
              </a:buClr>
              <a:buSzPts val="1200"/>
              <a:buFont typeface="Montserrat"/>
              <a:buNone/>
              <a:defRPr sz="1200"/>
            </a:lvl4pPr>
            <a:lvl5pPr lvl="4">
              <a:spcBef>
                <a:spcPts val="0"/>
              </a:spcBef>
              <a:spcAft>
                <a:spcPts val="0"/>
              </a:spcAft>
              <a:buClr>
                <a:schemeClr val="lt2"/>
              </a:buClr>
              <a:buSzPts val="1200"/>
              <a:buFont typeface="Montserrat"/>
              <a:buNone/>
              <a:defRPr sz="1200"/>
            </a:lvl5pPr>
            <a:lvl6pPr lvl="5">
              <a:spcBef>
                <a:spcPts val="0"/>
              </a:spcBef>
              <a:spcAft>
                <a:spcPts val="0"/>
              </a:spcAft>
              <a:buClr>
                <a:schemeClr val="lt2"/>
              </a:buClr>
              <a:buSzPts val="1200"/>
              <a:buFont typeface="Montserrat"/>
              <a:buNone/>
              <a:defRPr sz="1200"/>
            </a:lvl6pPr>
            <a:lvl7pPr lvl="6">
              <a:spcBef>
                <a:spcPts val="0"/>
              </a:spcBef>
              <a:spcAft>
                <a:spcPts val="0"/>
              </a:spcAft>
              <a:buClr>
                <a:schemeClr val="lt2"/>
              </a:buClr>
              <a:buSzPts val="1200"/>
              <a:buFont typeface="Montserrat"/>
              <a:buNone/>
              <a:defRPr sz="1200"/>
            </a:lvl7pPr>
            <a:lvl8pPr lvl="7">
              <a:spcBef>
                <a:spcPts val="0"/>
              </a:spcBef>
              <a:spcAft>
                <a:spcPts val="0"/>
              </a:spcAft>
              <a:buClr>
                <a:schemeClr val="lt2"/>
              </a:buClr>
              <a:buSzPts val="1200"/>
              <a:buFont typeface="Montserrat"/>
              <a:buNone/>
              <a:defRPr sz="1200"/>
            </a:lvl8pPr>
            <a:lvl9pPr lvl="8">
              <a:spcBef>
                <a:spcPts val="0"/>
              </a:spcBef>
              <a:spcAft>
                <a:spcPts val="0"/>
              </a:spcAft>
              <a:buClr>
                <a:schemeClr val="lt2"/>
              </a:buClr>
              <a:buSzPts val="1200"/>
              <a:buFont typeface="Montserrat"/>
              <a:buNone/>
              <a:defRPr sz="1200"/>
            </a:lvl9pPr>
          </a:lstStyle>
          <a:p/>
        </p:txBody>
      </p:sp>
      <p:sp>
        <p:nvSpPr>
          <p:cNvPr id="1183" name="Google Shape;1183;p115"/>
          <p:cNvSpPr txBox="1"/>
          <p:nvPr>
            <p:ph idx="15" type="subTitle"/>
          </p:nvPr>
        </p:nvSpPr>
        <p:spPr>
          <a:xfrm>
            <a:off x="5343675" y="2977125"/>
            <a:ext cx="3544500" cy="184800"/>
          </a:xfrm>
          <a:prstGeom prst="rect">
            <a:avLst/>
          </a:prstGeom>
        </p:spPr>
        <p:txBody>
          <a:bodyPr anchorCtr="0" anchor="ctr" bIns="0" lIns="0" spcFirstLastPara="1" rIns="0" wrap="square" tIns="0">
            <a:noAutofit/>
          </a:bodyPr>
          <a:lstStyle>
            <a:lvl1pPr lvl="0" algn="l">
              <a:spcBef>
                <a:spcPts val="0"/>
              </a:spcBef>
              <a:spcAft>
                <a:spcPts val="0"/>
              </a:spcAft>
              <a:buClr>
                <a:schemeClr val="lt2"/>
              </a:buClr>
              <a:buSzPts val="1200"/>
              <a:buFont typeface="Montserrat"/>
              <a:buNone/>
              <a:defRPr sz="1200"/>
            </a:lvl1pPr>
            <a:lvl2pPr lvl="1">
              <a:spcBef>
                <a:spcPts val="0"/>
              </a:spcBef>
              <a:spcAft>
                <a:spcPts val="0"/>
              </a:spcAft>
              <a:buClr>
                <a:schemeClr val="lt2"/>
              </a:buClr>
              <a:buSzPts val="1200"/>
              <a:buFont typeface="Montserrat"/>
              <a:buNone/>
              <a:defRPr sz="1200"/>
            </a:lvl2pPr>
            <a:lvl3pPr lvl="2">
              <a:spcBef>
                <a:spcPts val="0"/>
              </a:spcBef>
              <a:spcAft>
                <a:spcPts val="0"/>
              </a:spcAft>
              <a:buClr>
                <a:schemeClr val="lt2"/>
              </a:buClr>
              <a:buSzPts val="1200"/>
              <a:buFont typeface="Montserrat"/>
              <a:buNone/>
              <a:defRPr sz="1200"/>
            </a:lvl3pPr>
            <a:lvl4pPr lvl="3">
              <a:spcBef>
                <a:spcPts val="0"/>
              </a:spcBef>
              <a:spcAft>
                <a:spcPts val="0"/>
              </a:spcAft>
              <a:buClr>
                <a:schemeClr val="lt2"/>
              </a:buClr>
              <a:buSzPts val="1200"/>
              <a:buFont typeface="Montserrat"/>
              <a:buNone/>
              <a:defRPr sz="1200"/>
            </a:lvl4pPr>
            <a:lvl5pPr lvl="4">
              <a:spcBef>
                <a:spcPts val="0"/>
              </a:spcBef>
              <a:spcAft>
                <a:spcPts val="0"/>
              </a:spcAft>
              <a:buClr>
                <a:schemeClr val="lt2"/>
              </a:buClr>
              <a:buSzPts val="1200"/>
              <a:buFont typeface="Montserrat"/>
              <a:buNone/>
              <a:defRPr sz="1200"/>
            </a:lvl5pPr>
            <a:lvl6pPr lvl="5">
              <a:spcBef>
                <a:spcPts val="0"/>
              </a:spcBef>
              <a:spcAft>
                <a:spcPts val="0"/>
              </a:spcAft>
              <a:buClr>
                <a:schemeClr val="lt2"/>
              </a:buClr>
              <a:buSzPts val="1200"/>
              <a:buFont typeface="Montserrat"/>
              <a:buNone/>
              <a:defRPr sz="1200"/>
            </a:lvl6pPr>
            <a:lvl7pPr lvl="6">
              <a:spcBef>
                <a:spcPts val="0"/>
              </a:spcBef>
              <a:spcAft>
                <a:spcPts val="0"/>
              </a:spcAft>
              <a:buClr>
                <a:schemeClr val="lt2"/>
              </a:buClr>
              <a:buSzPts val="1200"/>
              <a:buFont typeface="Montserrat"/>
              <a:buNone/>
              <a:defRPr sz="1200"/>
            </a:lvl7pPr>
            <a:lvl8pPr lvl="7">
              <a:spcBef>
                <a:spcPts val="0"/>
              </a:spcBef>
              <a:spcAft>
                <a:spcPts val="0"/>
              </a:spcAft>
              <a:buClr>
                <a:schemeClr val="lt2"/>
              </a:buClr>
              <a:buSzPts val="1200"/>
              <a:buFont typeface="Montserrat"/>
              <a:buNone/>
              <a:defRPr sz="1200"/>
            </a:lvl8pPr>
            <a:lvl9pPr lvl="8">
              <a:spcBef>
                <a:spcPts val="0"/>
              </a:spcBef>
              <a:spcAft>
                <a:spcPts val="0"/>
              </a:spcAft>
              <a:buClr>
                <a:schemeClr val="lt2"/>
              </a:buClr>
              <a:buSzPts val="1200"/>
              <a:buFont typeface="Montserrat"/>
              <a:buNone/>
              <a:defRPr sz="1200"/>
            </a:lvl9pPr>
          </a:lstStyle>
          <a:p/>
        </p:txBody>
      </p:sp>
      <p:sp>
        <p:nvSpPr>
          <p:cNvPr id="1184" name="Google Shape;1184;p115"/>
          <p:cNvSpPr txBox="1"/>
          <p:nvPr>
            <p:ph idx="16" type="subTitle"/>
          </p:nvPr>
        </p:nvSpPr>
        <p:spPr>
          <a:xfrm>
            <a:off x="5343675" y="3605000"/>
            <a:ext cx="3544500" cy="184800"/>
          </a:xfrm>
          <a:prstGeom prst="rect">
            <a:avLst/>
          </a:prstGeom>
        </p:spPr>
        <p:txBody>
          <a:bodyPr anchorCtr="0" anchor="ctr" bIns="0" lIns="0" spcFirstLastPara="1" rIns="0" wrap="square" tIns="0">
            <a:noAutofit/>
          </a:bodyPr>
          <a:lstStyle>
            <a:lvl1pPr lvl="0" algn="l">
              <a:spcBef>
                <a:spcPts val="0"/>
              </a:spcBef>
              <a:spcAft>
                <a:spcPts val="0"/>
              </a:spcAft>
              <a:buClr>
                <a:schemeClr val="lt2"/>
              </a:buClr>
              <a:buSzPts val="1200"/>
              <a:buFont typeface="Montserrat"/>
              <a:buNone/>
              <a:defRPr sz="1200"/>
            </a:lvl1pPr>
            <a:lvl2pPr lvl="1">
              <a:spcBef>
                <a:spcPts val="0"/>
              </a:spcBef>
              <a:spcAft>
                <a:spcPts val="0"/>
              </a:spcAft>
              <a:buClr>
                <a:schemeClr val="lt2"/>
              </a:buClr>
              <a:buSzPts val="1200"/>
              <a:buFont typeface="Montserrat"/>
              <a:buNone/>
              <a:defRPr sz="1200"/>
            </a:lvl2pPr>
            <a:lvl3pPr lvl="2">
              <a:spcBef>
                <a:spcPts val="0"/>
              </a:spcBef>
              <a:spcAft>
                <a:spcPts val="0"/>
              </a:spcAft>
              <a:buClr>
                <a:schemeClr val="lt2"/>
              </a:buClr>
              <a:buSzPts val="1200"/>
              <a:buFont typeface="Montserrat"/>
              <a:buNone/>
              <a:defRPr sz="1200"/>
            </a:lvl3pPr>
            <a:lvl4pPr lvl="3">
              <a:spcBef>
                <a:spcPts val="0"/>
              </a:spcBef>
              <a:spcAft>
                <a:spcPts val="0"/>
              </a:spcAft>
              <a:buClr>
                <a:schemeClr val="lt2"/>
              </a:buClr>
              <a:buSzPts val="1200"/>
              <a:buFont typeface="Montserrat"/>
              <a:buNone/>
              <a:defRPr sz="1200"/>
            </a:lvl4pPr>
            <a:lvl5pPr lvl="4">
              <a:spcBef>
                <a:spcPts val="0"/>
              </a:spcBef>
              <a:spcAft>
                <a:spcPts val="0"/>
              </a:spcAft>
              <a:buClr>
                <a:schemeClr val="lt2"/>
              </a:buClr>
              <a:buSzPts val="1200"/>
              <a:buFont typeface="Montserrat"/>
              <a:buNone/>
              <a:defRPr sz="1200"/>
            </a:lvl5pPr>
            <a:lvl6pPr lvl="5">
              <a:spcBef>
                <a:spcPts val="0"/>
              </a:spcBef>
              <a:spcAft>
                <a:spcPts val="0"/>
              </a:spcAft>
              <a:buClr>
                <a:schemeClr val="lt2"/>
              </a:buClr>
              <a:buSzPts val="1200"/>
              <a:buFont typeface="Montserrat"/>
              <a:buNone/>
              <a:defRPr sz="1200"/>
            </a:lvl6pPr>
            <a:lvl7pPr lvl="6">
              <a:spcBef>
                <a:spcPts val="0"/>
              </a:spcBef>
              <a:spcAft>
                <a:spcPts val="0"/>
              </a:spcAft>
              <a:buClr>
                <a:schemeClr val="lt2"/>
              </a:buClr>
              <a:buSzPts val="1200"/>
              <a:buFont typeface="Montserrat"/>
              <a:buNone/>
              <a:defRPr sz="1200"/>
            </a:lvl7pPr>
            <a:lvl8pPr lvl="7">
              <a:spcBef>
                <a:spcPts val="0"/>
              </a:spcBef>
              <a:spcAft>
                <a:spcPts val="0"/>
              </a:spcAft>
              <a:buClr>
                <a:schemeClr val="lt2"/>
              </a:buClr>
              <a:buSzPts val="1200"/>
              <a:buFont typeface="Montserrat"/>
              <a:buNone/>
              <a:defRPr sz="1200"/>
            </a:lvl8pPr>
            <a:lvl9pPr lvl="8">
              <a:spcBef>
                <a:spcPts val="0"/>
              </a:spcBef>
              <a:spcAft>
                <a:spcPts val="0"/>
              </a:spcAft>
              <a:buClr>
                <a:schemeClr val="lt2"/>
              </a:buClr>
              <a:buSzPts val="1200"/>
              <a:buFont typeface="Montserrat"/>
              <a:buNone/>
              <a:defRPr sz="1200"/>
            </a:lvl9pPr>
          </a:lstStyle>
          <a:p/>
        </p:txBody>
      </p:sp>
      <p:sp>
        <p:nvSpPr>
          <p:cNvPr id="1185" name="Google Shape;1185;p115"/>
          <p:cNvSpPr txBox="1"/>
          <p:nvPr>
            <p:ph idx="17" type="subTitle"/>
          </p:nvPr>
        </p:nvSpPr>
        <p:spPr>
          <a:xfrm>
            <a:off x="5343675" y="4232875"/>
            <a:ext cx="3544500" cy="184800"/>
          </a:xfrm>
          <a:prstGeom prst="rect">
            <a:avLst/>
          </a:prstGeom>
        </p:spPr>
        <p:txBody>
          <a:bodyPr anchorCtr="0" anchor="ctr" bIns="0" lIns="0" spcFirstLastPara="1" rIns="0" wrap="square" tIns="0">
            <a:noAutofit/>
          </a:bodyPr>
          <a:lstStyle>
            <a:lvl1pPr lvl="0" algn="l">
              <a:spcBef>
                <a:spcPts val="0"/>
              </a:spcBef>
              <a:spcAft>
                <a:spcPts val="0"/>
              </a:spcAft>
              <a:buClr>
                <a:schemeClr val="lt2"/>
              </a:buClr>
              <a:buSzPts val="1200"/>
              <a:buFont typeface="Montserrat"/>
              <a:buNone/>
              <a:defRPr sz="1200"/>
            </a:lvl1pPr>
            <a:lvl2pPr lvl="1">
              <a:spcBef>
                <a:spcPts val="0"/>
              </a:spcBef>
              <a:spcAft>
                <a:spcPts val="0"/>
              </a:spcAft>
              <a:buClr>
                <a:schemeClr val="lt2"/>
              </a:buClr>
              <a:buSzPts val="1200"/>
              <a:buFont typeface="Montserrat"/>
              <a:buNone/>
              <a:defRPr sz="1200"/>
            </a:lvl2pPr>
            <a:lvl3pPr lvl="2">
              <a:spcBef>
                <a:spcPts val="0"/>
              </a:spcBef>
              <a:spcAft>
                <a:spcPts val="0"/>
              </a:spcAft>
              <a:buClr>
                <a:schemeClr val="lt2"/>
              </a:buClr>
              <a:buSzPts val="1200"/>
              <a:buFont typeface="Montserrat"/>
              <a:buNone/>
              <a:defRPr sz="1200"/>
            </a:lvl3pPr>
            <a:lvl4pPr lvl="3">
              <a:spcBef>
                <a:spcPts val="0"/>
              </a:spcBef>
              <a:spcAft>
                <a:spcPts val="0"/>
              </a:spcAft>
              <a:buClr>
                <a:schemeClr val="lt2"/>
              </a:buClr>
              <a:buSzPts val="1200"/>
              <a:buFont typeface="Montserrat"/>
              <a:buNone/>
              <a:defRPr sz="1200"/>
            </a:lvl4pPr>
            <a:lvl5pPr lvl="4">
              <a:spcBef>
                <a:spcPts val="0"/>
              </a:spcBef>
              <a:spcAft>
                <a:spcPts val="0"/>
              </a:spcAft>
              <a:buClr>
                <a:schemeClr val="lt2"/>
              </a:buClr>
              <a:buSzPts val="1200"/>
              <a:buFont typeface="Montserrat"/>
              <a:buNone/>
              <a:defRPr sz="1200"/>
            </a:lvl5pPr>
            <a:lvl6pPr lvl="5">
              <a:spcBef>
                <a:spcPts val="0"/>
              </a:spcBef>
              <a:spcAft>
                <a:spcPts val="0"/>
              </a:spcAft>
              <a:buClr>
                <a:schemeClr val="lt2"/>
              </a:buClr>
              <a:buSzPts val="1200"/>
              <a:buFont typeface="Montserrat"/>
              <a:buNone/>
              <a:defRPr sz="1200"/>
            </a:lvl6pPr>
            <a:lvl7pPr lvl="6">
              <a:spcBef>
                <a:spcPts val="0"/>
              </a:spcBef>
              <a:spcAft>
                <a:spcPts val="0"/>
              </a:spcAft>
              <a:buClr>
                <a:schemeClr val="lt2"/>
              </a:buClr>
              <a:buSzPts val="1200"/>
              <a:buFont typeface="Montserrat"/>
              <a:buNone/>
              <a:defRPr sz="1200"/>
            </a:lvl7pPr>
            <a:lvl8pPr lvl="7">
              <a:spcBef>
                <a:spcPts val="0"/>
              </a:spcBef>
              <a:spcAft>
                <a:spcPts val="0"/>
              </a:spcAft>
              <a:buClr>
                <a:schemeClr val="lt2"/>
              </a:buClr>
              <a:buSzPts val="1200"/>
              <a:buFont typeface="Montserrat"/>
              <a:buNone/>
              <a:defRPr sz="1200"/>
            </a:lvl8pPr>
            <a:lvl9pPr lvl="8">
              <a:spcBef>
                <a:spcPts val="0"/>
              </a:spcBef>
              <a:spcAft>
                <a:spcPts val="0"/>
              </a:spcAft>
              <a:buClr>
                <a:schemeClr val="lt2"/>
              </a:buClr>
              <a:buSzPts val="1200"/>
              <a:buFont typeface="Montserrat"/>
              <a:buNone/>
              <a:defRPr sz="1200"/>
            </a:lvl9pPr>
          </a:lstStyle>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alt">
  <p:cSld name="BLANK_1_1_1_1_1_1_1_1_1_1_1_1_1_1_1_1_1_1_1">
    <p:spTree>
      <p:nvGrpSpPr>
        <p:cNvPr id="1186" name="Shape 1186"/>
        <p:cNvGrpSpPr/>
        <p:nvPr/>
      </p:nvGrpSpPr>
      <p:grpSpPr>
        <a:xfrm>
          <a:off x="0" y="0"/>
          <a:ext cx="0" cy="0"/>
          <a:chOff x="0" y="0"/>
          <a:chExt cx="0" cy="0"/>
        </a:xfrm>
      </p:grpSpPr>
      <p:sp>
        <p:nvSpPr>
          <p:cNvPr id="1187" name="Google Shape;1187;p116"/>
          <p:cNvSpPr txBox="1"/>
          <p:nvPr>
            <p:ph idx="1" type="body"/>
          </p:nvPr>
        </p:nvSpPr>
        <p:spPr>
          <a:xfrm>
            <a:off x="256025" y="4056350"/>
            <a:ext cx="2661300" cy="831000"/>
          </a:xfrm>
          <a:prstGeom prst="rect">
            <a:avLst/>
          </a:prstGeom>
        </p:spPr>
        <p:txBody>
          <a:bodyPr anchorCtr="0" anchor="t" bIns="0" lIns="0" spcFirstLastPara="1" rIns="0" wrap="square" tIns="0">
            <a:sp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188" name="Google Shape;1188;p116"/>
          <p:cNvSpPr txBox="1"/>
          <p:nvPr>
            <p:ph idx="2" type="body"/>
          </p:nvPr>
        </p:nvSpPr>
        <p:spPr>
          <a:xfrm>
            <a:off x="3241424" y="4056350"/>
            <a:ext cx="2661300" cy="831000"/>
          </a:xfrm>
          <a:prstGeom prst="rect">
            <a:avLst/>
          </a:prstGeom>
        </p:spPr>
        <p:txBody>
          <a:bodyPr anchorCtr="0" anchor="t" bIns="0" lIns="0" spcFirstLastPara="1" rIns="0" wrap="square" tIns="0">
            <a:sp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189" name="Google Shape;1189;p116"/>
          <p:cNvSpPr txBox="1"/>
          <p:nvPr>
            <p:ph idx="3" type="body"/>
          </p:nvPr>
        </p:nvSpPr>
        <p:spPr>
          <a:xfrm>
            <a:off x="6226798" y="4056350"/>
            <a:ext cx="2661300" cy="831000"/>
          </a:xfrm>
          <a:prstGeom prst="rect">
            <a:avLst/>
          </a:prstGeom>
        </p:spPr>
        <p:txBody>
          <a:bodyPr anchorCtr="0" anchor="t" bIns="0" lIns="0" spcFirstLastPara="1" rIns="0" wrap="square" tIns="0">
            <a:sp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1190" name="Google Shape;1190;p116"/>
          <p:cNvSpPr/>
          <p:nvPr>
            <p:ph idx="4" type="pic"/>
          </p:nvPr>
        </p:nvSpPr>
        <p:spPr>
          <a:xfrm>
            <a:off x="256025" y="1597425"/>
            <a:ext cx="2661300" cy="1966200"/>
          </a:xfrm>
          <a:prstGeom prst="rect">
            <a:avLst/>
          </a:prstGeom>
          <a:noFill/>
          <a:ln>
            <a:noFill/>
          </a:ln>
        </p:spPr>
      </p:sp>
      <p:sp>
        <p:nvSpPr>
          <p:cNvPr id="1191" name="Google Shape;1191;p116"/>
          <p:cNvSpPr/>
          <p:nvPr>
            <p:ph idx="5" type="pic"/>
          </p:nvPr>
        </p:nvSpPr>
        <p:spPr>
          <a:xfrm>
            <a:off x="3241425" y="1597425"/>
            <a:ext cx="2661300" cy="1966200"/>
          </a:xfrm>
          <a:prstGeom prst="rect">
            <a:avLst/>
          </a:prstGeom>
          <a:noFill/>
          <a:ln>
            <a:noFill/>
          </a:ln>
        </p:spPr>
      </p:sp>
      <p:sp>
        <p:nvSpPr>
          <p:cNvPr id="1192" name="Google Shape;1192;p116"/>
          <p:cNvSpPr/>
          <p:nvPr>
            <p:ph idx="6" type="pic"/>
          </p:nvPr>
        </p:nvSpPr>
        <p:spPr>
          <a:xfrm>
            <a:off x="6226825" y="1588650"/>
            <a:ext cx="2661300" cy="1966200"/>
          </a:xfrm>
          <a:prstGeom prst="rect">
            <a:avLst/>
          </a:prstGeom>
          <a:noFill/>
          <a:ln>
            <a:noFill/>
          </a:ln>
        </p:spPr>
      </p:sp>
      <p:sp>
        <p:nvSpPr>
          <p:cNvPr id="1193" name="Google Shape;1193;p116"/>
          <p:cNvSpPr txBox="1"/>
          <p:nvPr>
            <p:ph type="title"/>
          </p:nvPr>
        </p:nvSpPr>
        <p:spPr>
          <a:xfrm>
            <a:off x="256025" y="213150"/>
            <a:ext cx="5750100" cy="5118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0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1194" name="Google Shape;1194;p116"/>
          <p:cNvSpPr txBox="1"/>
          <p:nvPr>
            <p:ph idx="7" type="subTitle"/>
          </p:nvPr>
        </p:nvSpPr>
        <p:spPr>
          <a:xfrm>
            <a:off x="256050" y="3765870"/>
            <a:ext cx="2661300" cy="164100"/>
          </a:xfrm>
          <a:prstGeom prst="rect">
            <a:avLst/>
          </a:prstGeom>
        </p:spPr>
        <p:txBody>
          <a:bodyPr anchorCtr="0" anchor="ctr" bIns="0" lIns="0" spcFirstLastPara="1" rIns="0" wrap="square" tIns="0">
            <a:noAutofit/>
          </a:bodyPr>
          <a:lstStyle>
            <a:lvl1pPr lvl="0" algn="l">
              <a:spcBef>
                <a:spcPts val="0"/>
              </a:spcBef>
              <a:spcAft>
                <a:spcPts val="0"/>
              </a:spcAft>
              <a:buClr>
                <a:schemeClr val="dk1"/>
              </a:buClr>
              <a:buSzPts val="1200"/>
              <a:buFont typeface="Montserrat"/>
              <a:buNone/>
              <a:defRPr sz="1200">
                <a:solidFill>
                  <a:schemeClr val="dk1"/>
                </a:solidFill>
              </a:defRPr>
            </a:lvl1pPr>
            <a:lvl2pPr lvl="1">
              <a:spcBef>
                <a:spcPts val="0"/>
              </a:spcBef>
              <a:spcAft>
                <a:spcPts val="0"/>
              </a:spcAft>
              <a:buClr>
                <a:schemeClr val="dk1"/>
              </a:buClr>
              <a:buSzPts val="1200"/>
              <a:buFont typeface="Montserrat"/>
              <a:buNone/>
              <a:defRPr sz="1200">
                <a:solidFill>
                  <a:schemeClr val="dk1"/>
                </a:solidFill>
              </a:defRPr>
            </a:lvl2pPr>
            <a:lvl3pPr lvl="2">
              <a:spcBef>
                <a:spcPts val="0"/>
              </a:spcBef>
              <a:spcAft>
                <a:spcPts val="0"/>
              </a:spcAft>
              <a:buClr>
                <a:schemeClr val="dk1"/>
              </a:buClr>
              <a:buSzPts val="1200"/>
              <a:buFont typeface="Montserrat"/>
              <a:buNone/>
              <a:defRPr sz="1200">
                <a:solidFill>
                  <a:schemeClr val="dk1"/>
                </a:solidFill>
              </a:defRPr>
            </a:lvl3pPr>
            <a:lvl4pPr lvl="3">
              <a:spcBef>
                <a:spcPts val="0"/>
              </a:spcBef>
              <a:spcAft>
                <a:spcPts val="0"/>
              </a:spcAft>
              <a:buClr>
                <a:schemeClr val="dk1"/>
              </a:buClr>
              <a:buSzPts val="1200"/>
              <a:buFont typeface="Montserrat"/>
              <a:buNone/>
              <a:defRPr sz="1200">
                <a:solidFill>
                  <a:schemeClr val="dk1"/>
                </a:solidFill>
              </a:defRPr>
            </a:lvl4pPr>
            <a:lvl5pPr lvl="4">
              <a:spcBef>
                <a:spcPts val="0"/>
              </a:spcBef>
              <a:spcAft>
                <a:spcPts val="0"/>
              </a:spcAft>
              <a:buClr>
                <a:schemeClr val="dk1"/>
              </a:buClr>
              <a:buSzPts val="1200"/>
              <a:buFont typeface="Montserrat"/>
              <a:buNone/>
              <a:defRPr sz="1200">
                <a:solidFill>
                  <a:schemeClr val="dk1"/>
                </a:solidFill>
              </a:defRPr>
            </a:lvl5pPr>
            <a:lvl6pPr lvl="5">
              <a:spcBef>
                <a:spcPts val="0"/>
              </a:spcBef>
              <a:spcAft>
                <a:spcPts val="0"/>
              </a:spcAft>
              <a:buClr>
                <a:schemeClr val="dk1"/>
              </a:buClr>
              <a:buSzPts val="1200"/>
              <a:buFont typeface="Montserrat"/>
              <a:buNone/>
              <a:defRPr sz="1200">
                <a:solidFill>
                  <a:schemeClr val="dk1"/>
                </a:solidFill>
              </a:defRPr>
            </a:lvl6pPr>
            <a:lvl7pPr lvl="6">
              <a:spcBef>
                <a:spcPts val="0"/>
              </a:spcBef>
              <a:spcAft>
                <a:spcPts val="0"/>
              </a:spcAft>
              <a:buClr>
                <a:schemeClr val="dk1"/>
              </a:buClr>
              <a:buSzPts val="1200"/>
              <a:buFont typeface="Montserrat"/>
              <a:buNone/>
              <a:defRPr sz="1200">
                <a:solidFill>
                  <a:schemeClr val="dk1"/>
                </a:solidFill>
              </a:defRPr>
            </a:lvl7pPr>
            <a:lvl8pPr lvl="7">
              <a:spcBef>
                <a:spcPts val="0"/>
              </a:spcBef>
              <a:spcAft>
                <a:spcPts val="0"/>
              </a:spcAft>
              <a:buClr>
                <a:schemeClr val="dk1"/>
              </a:buClr>
              <a:buSzPts val="1200"/>
              <a:buFont typeface="Montserrat"/>
              <a:buNone/>
              <a:defRPr sz="1200">
                <a:solidFill>
                  <a:schemeClr val="dk1"/>
                </a:solidFill>
              </a:defRPr>
            </a:lvl8pPr>
            <a:lvl9pPr lvl="8">
              <a:spcBef>
                <a:spcPts val="0"/>
              </a:spcBef>
              <a:spcAft>
                <a:spcPts val="0"/>
              </a:spcAft>
              <a:buClr>
                <a:schemeClr val="dk1"/>
              </a:buClr>
              <a:buSzPts val="1200"/>
              <a:buFont typeface="Montserrat"/>
              <a:buNone/>
              <a:defRPr sz="1200">
                <a:solidFill>
                  <a:schemeClr val="dk1"/>
                </a:solidFill>
              </a:defRPr>
            </a:lvl9pPr>
          </a:lstStyle>
          <a:p/>
        </p:txBody>
      </p:sp>
      <p:sp>
        <p:nvSpPr>
          <p:cNvPr id="1195" name="Google Shape;1195;p116"/>
          <p:cNvSpPr txBox="1"/>
          <p:nvPr>
            <p:ph idx="8" type="subTitle"/>
          </p:nvPr>
        </p:nvSpPr>
        <p:spPr>
          <a:xfrm>
            <a:off x="3241350" y="3765870"/>
            <a:ext cx="2661300" cy="164100"/>
          </a:xfrm>
          <a:prstGeom prst="rect">
            <a:avLst/>
          </a:prstGeom>
        </p:spPr>
        <p:txBody>
          <a:bodyPr anchorCtr="0" anchor="ctr" bIns="0" lIns="0" spcFirstLastPara="1" rIns="0" wrap="square" tIns="0">
            <a:noAutofit/>
          </a:bodyPr>
          <a:lstStyle>
            <a:lvl1pPr lvl="0" algn="l">
              <a:spcBef>
                <a:spcPts val="0"/>
              </a:spcBef>
              <a:spcAft>
                <a:spcPts val="0"/>
              </a:spcAft>
              <a:buClr>
                <a:schemeClr val="dk1"/>
              </a:buClr>
              <a:buSzPts val="1200"/>
              <a:buFont typeface="Montserrat"/>
              <a:buNone/>
              <a:defRPr sz="1200">
                <a:solidFill>
                  <a:schemeClr val="dk1"/>
                </a:solidFill>
              </a:defRPr>
            </a:lvl1pPr>
            <a:lvl2pPr lvl="1">
              <a:spcBef>
                <a:spcPts val="0"/>
              </a:spcBef>
              <a:spcAft>
                <a:spcPts val="0"/>
              </a:spcAft>
              <a:buClr>
                <a:schemeClr val="dk1"/>
              </a:buClr>
              <a:buSzPts val="1200"/>
              <a:buFont typeface="Montserrat"/>
              <a:buNone/>
              <a:defRPr sz="1200">
                <a:solidFill>
                  <a:schemeClr val="dk1"/>
                </a:solidFill>
              </a:defRPr>
            </a:lvl2pPr>
            <a:lvl3pPr lvl="2">
              <a:spcBef>
                <a:spcPts val="0"/>
              </a:spcBef>
              <a:spcAft>
                <a:spcPts val="0"/>
              </a:spcAft>
              <a:buClr>
                <a:schemeClr val="dk1"/>
              </a:buClr>
              <a:buSzPts val="1200"/>
              <a:buFont typeface="Montserrat"/>
              <a:buNone/>
              <a:defRPr sz="1200">
                <a:solidFill>
                  <a:schemeClr val="dk1"/>
                </a:solidFill>
              </a:defRPr>
            </a:lvl3pPr>
            <a:lvl4pPr lvl="3">
              <a:spcBef>
                <a:spcPts val="0"/>
              </a:spcBef>
              <a:spcAft>
                <a:spcPts val="0"/>
              </a:spcAft>
              <a:buClr>
                <a:schemeClr val="dk1"/>
              </a:buClr>
              <a:buSzPts val="1200"/>
              <a:buFont typeface="Montserrat"/>
              <a:buNone/>
              <a:defRPr sz="1200">
                <a:solidFill>
                  <a:schemeClr val="dk1"/>
                </a:solidFill>
              </a:defRPr>
            </a:lvl4pPr>
            <a:lvl5pPr lvl="4">
              <a:spcBef>
                <a:spcPts val="0"/>
              </a:spcBef>
              <a:spcAft>
                <a:spcPts val="0"/>
              </a:spcAft>
              <a:buClr>
                <a:schemeClr val="dk1"/>
              </a:buClr>
              <a:buSzPts val="1200"/>
              <a:buFont typeface="Montserrat"/>
              <a:buNone/>
              <a:defRPr sz="1200">
                <a:solidFill>
                  <a:schemeClr val="dk1"/>
                </a:solidFill>
              </a:defRPr>
            </a:lvl5pPr>
            <a:lvl6pPr lvl="5">
              <a:spcBef>
                <a:spcPts val="0"/>
              </a:spcBef>
              <a:spcAft>
                <a:spcPts val="0"/>
              </a:spcAft>
              <a:buClr>
                <a:schemeClr val="dk1"/>
              </a:buClr>
              <a:buSzPts val="1200"/>
              <a:buFont typeface="Montserrat"/>
              <a:buNone/>
              <a:defRPr sz="1200">
                <a:solidFill>
                  <a:schemeClr val="dk1"/>
                </a:solidFill>
              </a:defRPr>
            </a:lvl6pPr>
            <a:lvl7pPr lvl="6">
              <a:spcBef>
                <a:spcPts val="0"/>
              </a:spcBef>
              <a:spcAft>
                <a:spcPts val="0"/>
              </a:spcAft>
              <a:buClr>
                <a:schemeClr val="dk1"/>
              </a:buClr>
              <a:buSzPts val="1200"/>
              <a:buFont typeface="Montserrat"/>
              <a:buNone/>
              <a:defRPr sz="1200">
                <a:solidFill>
                  <a:schemeClr val="dk1"/>
                </a:solidFill>
              </a:defRPr>
            </a:lvl7pPr>
            <a:lvl8pPr lvl="7">
              <a:spcBef>
                <a:spcPts val="0"/>
              </a:spcBef>
              <a:spcAft>
                <a:spcPts val="0"/>
              </a:spcAft>
              <a:buClr>
                <a:schemeClr val="dk1"/>
              </a:buClr>
              <a:buSzPts val="1200"/>
              <a:buFont typeface="Montserrat"/>
              <a:buNone/>
              <a:defRPr sz="1200">
                <a:solidFill>
                  <a:schemeClr val="dk1"/>
                </a:solidFill>
              </a:defRPr>
            </a:lvl8pPr>
            <a:lvl9pPr lvl="8">
              <a:spcBef>
                <a:spcPts val="0"/>
              </a:spcBef>
              <a:spcAft>
                <a:spcPts val="0"/>
              </a:spcAft>
              <a:buClr>
                <a:schemeClr val="dk1"/>
              </a:buClr>
              <a:buSzPts val="1200"/>
              <a:buFont typeface="Montserrat"/>
              <a:buNone/>
              <a:defRPr sz="1200">
                <a:solidFill>
                  <a:schemeClr val="dk1"/>
                </a:solidFill>
              </a:defRPr>
            </a:lvl9pPr>
          </a:lstStyle>
          <a:p/>
        </p:txBody>
      </p:sp>
      <p:sp>
        <p:nvSpPr>
          <p:cNvPr id="1196" name="Google Shape;1196;p116"/>
          <p:cNvSpPr txBox="1"/>
          <p:nvPr>
            <p:ph idx="9" type="subTitle"/>
          </p:nvPr>
        </p:nvSpPr>
        <p:spPr>
          <a:xfrm>
            <a:off x="6226650" y="3765870"/>
            <a:ext cx="2661300" cy="164100"/>
          </a:xfrm>
          <a:prstGeom prst="rect">
            <a:avLst/>
          </a:prstGeom>
        </p:spPr>
        <p:txBody>
          <a:bodyPr anchorCtr="0" anchor="ctr" bIns="0" lIns="0" spcFirstLastPara="1" rIns="0" wrap="square" tIns="0">
            <a:noAutofit/>
          </a:bodyPr>
          <a:lstStyle>
            <a:lvl1pPr lvl="0" algn="l">
              <a:spcBef>
                <a:spcPts val="0"/>
              </a:spcBef>
              <a:spcAft>
                <a:spcPts val="0"/>
              </a:spcAft>
              <a:buClr>
                <a:schemeClr val="dk1"/>
              </a:buClr>
              <a:buSzPts val="1200"/>
              <a:buFont typeface="Montserrat"/>
              <a:buNone/>
              <a:defRPr sz="1200">
                <a:solidFill>
                  <a:schemeClr val="dk1"/>
                </a:solidFill>
              </a:defRPr>
            </a:lvl1pPr>
            <a:lvl2pPr lvl="1">
              <a:spcBef>
                <a:spcPts val="0"/>
              </a:spcBef>
              <a:spcAft>
                <a:spcPts val="0"/>
              </a:spcAft>
              <a:buClr>
                <a:schemeClr val="dk1"/>
              </a:buClr>
              <a:buSzPts val="1200"/>
              <a:buFont typeface="Montserrat"/>
              <a:buNone/>
              <a:defRPr sz="1200">
                <a:solidFill>
                  <a:schemeClr val="dk1"/>
                </a:solidFill>
              </a:defRPr>
            </a:lvl2pPr>
            <a:lvl3pPr lvl="2">
              <a:spcBef>
                <a:spcPts val="0"/>
              </a:spcBef>
              <a:spcAft>
                <a:spcPts val="0"/>
              </a:spcAft>
              <a:buClr>
                <a:schemeClr val="dk1"/>
              </a:buClr>
              <a:buSzPts val="1200"/>
              <a:buFont typeface="Montserrat"/>
              <a:buNone/>
              <a:defRPr sz="1200">
                <a:solidFill>
                  <a:schemeClr val="dk1"/>
                </a:solidFill>
              </a:defRPr>
            </a:lvl3pPr>
            <a:lvl4pPr lvl="3">
              <a:spcBef>
                <a:spcPts val="0"/>
              </a:spcBef>
              <a:spcAft>
                <a:spcPts val="0"/>
              </a:spcAft>
              <a:buClr>
                <a:schemeClr val="dk1"/>
              </a:buClr>
              <a:buSzPts val="1200"/>
              <a:buFont typeface="Montserrat"/>
              <a:buNone/>
              <a:defRPr sz="1200">
                <a:solidFill>
                  <a:schemeClr val="dk1"/>
                </a:solidFill>
              </a:defRPr>
            </a:lvl4pPr>
            <a:lvl5pPr lvl="4">
              <a:spcBef>
                <a:spcPts val="0"/>
              </a:spcBef>
              <a:spcAft>
                <a:spcPts val="0"/>
              </a:spcAft>
              <a:buClr>
                <a:schemeClr val="dk1"/>
              </a:buClr>
              <a:buSzPts val="1200"/>
              <a:buFont typeface="Montserrat"/>
              <a:buNone/>
              <a:defRPr sz="1200">
                <a:solidFill>
                  <a:schemeClr val="dk1"/>
                </a:solidFill>
              </a:defRPr>
            </a:lvl5pPr>
            <a:lvl6pPr lvl="5">
              <a:spcBef>
                <a:spcPts val="0"/>
              </a:spcBef>
              <a:spcAft>
                <a:spcPts val="0"/>
              </a:spcAft>
              <a:buClr>
                <a:schemeClr val="dk1"/>
              </a:buClr>
              <a:buSzPts val="1200"/>
              <a:buFont typeface="Montserrat"/>
              <a:buNone/>
              <a:defRPr sz="1200">
                <a:solidFill>
                  <a:schemeClr val="dk1"/>
                </a:solidFill>
              </a:defRPr>
            </a:lvl6pPr>
            <a:lvl7pPr lvl="6">
              <a:spcBef>
                <a:spcPts val="0"/>
              </a:spcBef>
              <a:spcAft>
                <a:spcPts val="0"/>
              </a:spcAft>
              <a:buClr>
                <a:schemeClr val="dk1"/>
              </a:buClr>
              <a:buSzPts val="1200"/>
              <a:buFont typeface="Montserrat"/>
              <a:buNone/>
              <a:defRPr sz="1200">
                <a:solidFill>
                  <a:schemeClr val="dk1"/>
                </a:solidFill>
              </a:defRPr>
            </a:lvl7pPr>
            <a:lvl8pPr lvl="7">
              <a:spcBef>
                <a:spcPts val="0"/>
              </a:spcBef>
              <a:spcAft>
                <a:spcPts val="0"/>
              </a:spcAft>
              <a:buClr>
                <a:schemeClr val="dk1"/>
              </a:buClr>
              <a:buSzPts val="1200"/>
              <a:buFont typeface="Montserrat"/>
              <a:buNone/>
              <a:defRPr sz="1200">
                <a:solidFill>
                  <a:schemeClr val="dk1"/>
                </a:solidFill>
              </a:defRPr>
            </a:lvl8pPr>
            <a:lvl9pPr lvl="8">
              <a:spcBef>
                <a:spcPts val="0"/>
              </a:spcBef>
              <a:spcAft>
                <a:spcPts val="0"/>
              </a:spcAft>
              <a:buClr>
                <a:schemeClr val="dk1"/>
              </a:buClr>
              <a:buSzPts val="1200"/>
              <a:buFont typeface="Montserrat"/>
              <a:buNone/>
              <a:defRPr sz="1200">
                <a:solidFill>
                  <a:schemeClr val="dk1"/>
                </a:solidFill>
              </a:defRPr>
            </a:lvl9pPr>
          </a:lstStyle>
          <a:p/>
        </p:txBody>
      </p:sp>
      <p:sp>
        <p:nvSpPr>
          <p:cNvPr id="1197" name="Google Shape;1197;p116"/>
          <p:cNvSpPr txBox="1"/>
          <p:nvPr>
            <p:ph idx="13" type="subTitle"/>
          </p:nvPr>
        </p:nvSpPr>
        <p:spPr>
          <a:xfrm>
            <a:off x="7657750" y="256025"/>
            <a:ext cx="1230300" cy="2757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800"/>
              <a:buFont typeface="Montserrat"/>
              <a:buNone/>
              <a:defRPr>
                <a:solidFill>
                  <a:schemeClr val="dk1"/>
                </a:solidFill>
              </a:defRPr>
            </a:lvl1pPr>
            <a:lvl2pPr lvl="1">
              <a:spcBef>
                <a:spcPts val="0"/>
              </a:spcBef>
              <a:spcAft>
                <a:spcPts val="0"/>
              </a:spcAft>
              <a:buClr>
                <a:schemeClr val="dk1"/>
              </a:buClr>
              <a:buSzPts val="800"/>
              <a:buFont typeface="Montserrat"/>
              <a:buNone/>
              <a:defRPr>
                <a:solidFill>
                  <a:schemeClr val="dk1"/>
                </a:solidFill>
              </a:defRPr>
            </a:lvl2pPr>
            <a:lvl3pPr lvl="2">
              <a:spcBef>
                <a:spcPts val="0"/>
              </a:spcBef>
              <a:spcAft>
                <a:spcPts val="0"/>
              </a:spcAft>
              <a:buClr>
                <a:schemeClr val="dk1"/>
              </a:buClr>
              <a:buSzPts val="800"/>
              <a:buFont typeface="Montserrat"/>
              <a:buNone/>
              <a:defRPr>
                <a:solidFill>
                  <a:schemeClr val="dk1"/>
                </a:solidFill>
              </a:defRPr>
            </a:lvl3pPr>
            <a:lvl4pPr lvl="3">
              <a:spcBef>
                <a:spcPts val="0"/>
              </a:spcBef>
              <a:spcAft>
                <a:spcPts val="0"/>
              </a:spcAft>
              <a:buClr>
                <a:schemeClr val="dk1"/>
              </a:buClr>
              <a:buSzPts val="800"/>
              <a:buFont typeface="Montserrat"/>
              <a:buNone/>
              <a:defRPr>
                <a:solidFill>
                  <a:schemeClr val="dk1"/>
                </a:solidFill>
              </a:defRPr>
            </a:lvl4pPr>
            <a:lvl5pPr lvl="4">
              <a:spcBef>
                <a:spcPts val="0"/>
              </a:spcBef>
              <a:spcAft>
                <a:spcPts val="0"/>
              </a:spcAft>
              <a:buClr>
                <a:schemeClr val="dk1"/>
              </a:buClr>
              <a:buSzPts val="800"/>
              <a:buFont typeface="Montserrat"/>
              <a:buNone/>
              <a:defRPr>
                <a:solidFill>
                  <a:schemeClr val="dk1"/>
                </a:solidFill>
              </a:defRPr>
            </a:lvl5pPr>
            <a:lvl6pPr lvl="5">
              <a:spcBef>
                <a:spcPts val="0"/>
              </a:spcBef>
              <a:spcAft>
                <a:spcPts val="0"/>
              </a:spcAft>
              <a:buClr>
                <a:schemeClr val="dk1"/>
              </a:buClr>
              <a:buSzPts val="800"/>
              <a:buFont typeface="Montserrat"/>
              <a:buNone/>
              <a:defRPr>
                <a:solidFill>
                  <a:schemeClr val="dk1"/>
                </a:solidFill>
              </a:defRPr>
            </a:lvl6pPr>
            <a:lvl7pPr lvl="6">
              <a:spcBef>
                <a:spcPts val="0"/>
              </a:spcBef>
              <a:spcAft>
                <a:spcPts val="0"/>
              </a:spcAft>
              <a:buClr>
                <a:schemeClr val="dk1"/>
              </a:buClr>
              <a:buSzPts val="800"/>
              <a:buFont typeface="Montserrat"/>
              <a:buNone/>
              <a:defRPr>
                <a:solidFill>
                  <a:schemeClr val="dk1"/>
                </a:solidFill>
              </a:defRPr>
            </a:lvl7pPr>
            <a:lvl8pPr lvl="7">
              <a:spcBef>
                <a:spcPts val="0"/>
              </a:spcBef>
              <a:spcAft>
                <a:spcPts val="0"/>
              </a:spcAft>
              <a:buClr>
                <a:schemeClr val="dk1"/>
              </a:buClr>
              <a:buSzPts val="800"/>
              <a:buFont typeface="Montserrat"/>
              <a:buNone/>
              <a:defRPr>
                <a:solidFill>
                  <a:schemeClr val="dk1"/>
                </a:solidFill>
              </a:defRPr>
            </a:lvl8pPr>
            <a:lvl9pPr lvl="8">
              <a:spcBef>
                <a:spcPts val="0"/>
              </a:spcBef>
              <a:spcAft>
                <a:spcPts val="0"/>
              </a:spcAft>
              <a:buClr>
                <a:schemeClr val="dk1"/>
              </a:buClr>
              <a:buSzPts val="800"/>
              <a:buFont typeface="Montserrat"/>
              <a:buNone/>
              <a:defRPr>
                <a:solidFill>
                  <a:schemeClr val="dk1"/>
                </a:solidFill>
              </a:defRPr>
            </a:lvl9pPr>
          </a:lstStyle>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storyboards">
  <p:cSld name="BLANK_1_1_1_1_1_1_1_1_1_1_1_1_1_1_1_1_1_1_1_2">
    <p:spTree>
      <p:nvGrpSpPr>
        <p:cNvPr id="1198" name="Shape 1198"/>
        <p:cNvGrpSpPr/>
        <p:nvPr/>
      </p:nvGrpSpPr>
      <p:grpSpPr>
        <a:xfrm>
          <a:off x="0" y="0"/>
          <a:ext cx="0" cy="0"/>
          <a:chOff x="0" y="0"/>
          <a:chExt cx="0" cy="0"/>
        </a:xfrm>
      </p:grpSpPr>
      <p:sp>
        <p:nvSpPr>
          <p:cNvPr id="1199" name="Google Shape;1199;p117"/>
          <p:cNvSpPr/>
          <p:nvPr>
            <p:ph idx="2" type="pic"/>
          </p:nvPr>
        </p:nvSpPr>
        <p:spPr>
          <a:xfrm>
            <a:off x="2725025" y="1596075"/>
            <a:ext cx="1498500" cy="1498500"/>
          </a:xfrm>
          <a:prstGeom prst="rect">
            <a:avLst/>
          </a:prstGeom>
          <a:noFill/>
          <a:ln>
            <a:noFill/>
          </a:ln>
        </p:spPr>
      </p:sp>
      <p:sp>
        <p:nvSpPr>
          <p:cNvPr id="1200" name="Google Shape;1200;p117"/>
          <p:cNvSpPr/>
          <p:nvPr>
            <p:ph idx="3" type="pic"/>
          </p:nvPr>
        </p:nvSpPr>
        <p:spPr>
          <a:xfrm>
            <a:off x="7115925" y="1596075"/>
            <a:ext cx="1498500" cy="1498500"/>
          </a:xfrm>
          <a:prstGeom prst="rect">
            <a:avLst/>
          </a:prstGeom>
          <a:noFill/>
          <a:ln>
            <a:noFill/>
          </a:ln>
        </p:spPr>
      </p:sp>
      <p:sp>
        <p:nvSpPr>
          <p:cNvPr id="1201" name="Google Shape;1201;p117"/>
          <p:cNvSpPr/>
          <p:nvPr>
            <p:ph idx="4" type="pic"/>
          </p:nvPr>
        </p:nvSpPr>
        <p:spPr>
          <a:xfrm>
            <a:off x="4920475" y="1596075"/>
            <a:ext cx="1498500" cy="1498500"/>
          </a:xfrm>
          <a:prstGeom prst="ellipse">
            <a:avLst/>
          </a:prstGeom>
          <a:noFill/>
          <a:ln>
            <a:noFill/>
          </a:ln>
        </p:spPr>
      </p:sp>
      <p:sp>
        <p:nvSpPr>
          <p:cNvPr id="1202" name="Google Shape;1202;p117"/>
          <p:cNvSpPr/>
          <p:nvPr>
            <p:ph idx="5" type="pic"/>
          </p:nvPr>
        </p:nvSpPr>
        <p:spPr>
          <a:xfrm>
            <a:off x="529575" y="1596075"/>
            <a:ext cx="1498500" cy="1498500"/>
          </a:xfrm>
          <a:prstGeom prst="ellipse">
            <a:avLst/>
          </a:prstGeom>
          <a:noFill/>
          <a:ln>
            <a:noFill/>
          </a:ln>
        </p:spPr>
      </p:sp>
      <p:sp>
        <p:nvSpPr>
          <p:cNvPr id="1203" name="Google Shape;1203;p117"/>
          <p:cNvSpPr txBox="1"/>
          <p:nvPr>
            <p:ph type="title"/>
          </p:nvPr>
        </p:nvSpPr>
        <p:spPr>
          <a:xfrm>
            <a:off x="529575" y="3352550"/>
            <a:ext cx="1498500" cy="189600"/>
          </a:xfrm>
          <a:prstGeom prst="rect">
            <a:avLst/>
          </a:prstGeom>
        </p:spPr>
        <p:txBody>
          <a:bodyPr anchorCtr="0" anchor="t" bIns="0" lIns="0" spcFirstLastPara="1" rIns="0" wrap="square" tIns="0">
            <a:noAutofit/>
          </a:bodyPr>
          <a:lstStyle>
            <a:lvl1pPr lvl="0" algn="ctr">
              <a:spcBef>
                <a:spcPts val="0"/>
              </a:spcBef>
              <a:spcAft>
                <a:spcPts val="0"/>
              </a:spcAft>
              <a:buNone/>
              <a:defRPr sz="1200">
                <a:latin typeface="Montserrat"/>
                <a:ea typeface="Montserrat"/>
                <a:cs typeface="Montserrat"/>
                <a:sym typeface="Montserrat"/>
              </a:defRPr>
            </a:lvl1pPr>
            <a:lvl2pPr lvl="1" algn="ctr">
              <a:spcBef>
                <a:spcPts val="0"/>
              </a:spcBef>
              <a:spcAft>
                <a:spcPts val="0"/>
              </a:spcAft>
              <a:buNone/>
              <a:defRPr sz="1200">
                <a:latin typeface="Montserrat"/>
                <a:ea typeface="Montserrat"/>
                <a:cs typeface="Montserrat"/>
                <a:sym typeface="Montserrat"/>
              </a:defRPr>
            </a:lvl2pPr>
            <a:lvl3pPr lvl="2" algn="ctr">
              <a:spcBef>
                <a:spcPts val="0"/>
              </a:spcBef>
              <a:spcAft>
                <a:spcPts val="0"/>
              </a:spcAft>
              <a:buNone/>
              <a:defRPr sz="1200">
                <a:latin typeface="Montserrat"/>
                <a:ea typeface="Montserrat"/>
                <a:cs typeface="Montserrat"/>
                <a:sym typeface="Montserrat"/>
              </a:defRPr>
            </a:lvl3pPr>
            <a:lvl4pPr lvl="3" algn="ctr">
              <a:spcBef>
                <a:spcPts val="0"/>
              </a:spcBef>
              <a:spcAft>
                <a:spcPts val="0"/>
              </a:spcAft>
              <a:buNone/>
              <a:defRPr sz="1200">
                <a:latin typeface="Montserrat"/>
                <a:ea typeface="Montserrat"/>
                <a:cs typeface="Montserrat"/>
                <a:sym typeface="Montserrat"/>
              </a:defRPr>
            </a:lvl4pPr>
            <a:lvl5pPr lvl="4" algn="ctr">
              <a:spcBef>
                <a:spcPts val="0"/>
              </a:spcBef>
              <a:spcAft>
                <a:spcPts val="0"/>
              </a:spcAft>
              <a:buNone/>
              <a:defRPr sz="1200">
                <a:latin typeface="Montserrat"/>
                <a:ea typeface="Montserrat"/>
                <a:cs typeface="Montserrat"/>
                <a:sym typeface="Montserrat"/>
              </a:defRPr>
            </a:lvl5pPr>
            <a:lvl6pPr lvl="5" algn="ctr">
              <a:spcBef>
                <a:spcPts val="0"/>
              </a:spcBef>
              <a:spcAft>
                <a:spcPts val="0"/>
              </a:spcAft>
              <a:buNone/>
              <a:defRPr sz="1200">
                <a:latin typeface="Montserrat"/>
                <a:ea typeface="Montserrat"/>
                <a:cs typeface="Montserrat"/>
                <a:sym typeface="Montserrat"/>
              </a:defRPr>
            </a:lvl6pPr>
            <a:lvl7pPr lvl="6" algn="ctr">
              <a:spcBef>
                <a:spcPts val="0"/>
              </a:spcBef>
              <a:spcAft>
                <a:spcPts val="0"/>
              </a:spcAft>
              <a:buNone/>
              <a:defRPr sz="1200">
                <a:latin typeface="Montserrat"/>
                <a:ea typeface="Montserrat"/>
                <a:cs typeface="Montserrat"/>
                <a:sym typeface="Montserrat"/>
              </a:defRPr>
            </a:lvl7pPr>
            <a:lvl8pPr lvl="7" algn="ctr">
              <a:spcBef>
                <a:spcPts val="0"/>
              </a:spcBef>
              <a:spcAft>
                <a:spcPts val="0"/>
              </a:spcAft>
              <a:buNone/>
              <a:defRPr sz="1200">
                <a:latin typeface="Montserrat"/>
                <a:ea typeface="Montserrat"/>
                <a:cs typeface="Montserrat"/>
                <a:sym typeface="Montserrat"/>
              </a:defRPr>
            </a:lvl8pPr>
            <a:lvl9pPr lvl="8" algn="ctr">
              <a:spcBef>
                <a:spcPts val="0"/>
              </a:spcBef>
              <a:spcAft>
                <a:spcPts val="0"/>
              </a:spcAft>
              <a:buNone/>
              <a:defRPr sz="1200">
                <a:latin typeface="Montserrat"/>
                <a:ea typeface="Montserrat"/>
                <a:cs typeface="Montserrat"/>
                <a:sym typeface="Montserrat"/>
              </a:defRPr>
            </a:lvl9pPr>
          </a:lstStyle>
          <a:p/>
        </p:txBody>
      </p:sp>
      <p:sp>
        <p:nvSpPr>
          <p:cNvPr id="1204" name="Google Shape;1204;p117"/>
          <p:cNvSpPr txBox="1"/>
          <p:nvPr>
            <p:ph idx="6" type="title"/>
          </p:nvPr>
        </p:nvSpPr>
        <p:spPr>
          <a:xfrm>
            <a:off x="256025" y="213150"/>
            <a:ext cx="5750100" cy="5118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0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1205" name="Google Shape;1205;p117"/>
          <p:cNvSpPr txBox="1"/>
          <p:nvPr>
            <p:ph idx="7" type="title"/>
          </p:nvPr>
        </p:nvSpPr>
        <p:spPr>
          <a:xfrm>
            <a:off x="529575" y="3582694"/>
            <a:ext cx="1498500" cy="189600"/>
          </a:xfrm>
          <a:prstGeom prst="rect">
            <a:avLst/>
          </a:prstGeom>
        </p:spPr>
        <p:txBody>
          <a:bodyPr anchorCtr="0" anchor="t" bIns="0" lIns="0" spcFirstLastPara="1" rIns="0" wrap="square" tIns="0">
            <a:spAutoFit/>
          </a:bodyPr>
          <a:lstStyle>
            <a:lvl1pPr lvl="0" algn="ctr">
              <a:spcBef>
                <a:spcPts val="0"/>
              </a:spcBef>
              <a:spcAft>
                <a:spcPts val="0"/>
              </a:spcAft>
              <a:buNone/>
              <a:defRPr sz="1000">
                <a:solidFill>
                  <a:schemeClr val="lt2"/>
                </a:solidFill>
              </a:defRPr>
            </a:lvl1pPr>
            <a:lvl2pPr lvl="1">
              <a:lnSpc>
                <a:spcPct val="115000"/>
              </a:lnSpc>
              <a:spcBef>
                <a:spcPts val="0"/>
              </a:spcBef>
              <a:spcAft>
                <a:spcPts val="0"/>
              </a:spcAft>
              <a:buNone/>
              <a:defRPr sz="1000"/>
            </a:lvl2pPr>
            <a:lvl3pPr lvl="2">
              <a:lnSpc>
                <a:spcPct val="115000"/>
              </a:lnSpc>
              <a:spcBef>
                <a:spcPts val="0"/>
              </a:spcBef>
              <a:spcAft>
                <a:spcPts val="0"/>
              </a:spcAft>
              <a:buNone/>
              <a:defRPr sz="1000"/>
            </a:lvl3pPr>
            <a:lvl4pPr lvl="3">
              <a:lnSpc>
                <a:spcPct val="115000"/>
              </a:lnSpc>
              <a:spcBef>
                <a:spcPts val="0"/>
              </a:spcBef>
              <a:spcAft>
                <a:spcPts val="0"/>
              </a:spcAft>
              <a:buNone/>
              <a:defRPr sz="1000"/>
            </a:lvl4pPr>
            <a:lvl5pPr lvl="4">
              <a:lnSpc>
                <a:spcPct val="115000"/>
              </a:lnSpc>
              <a:spcBef>
                <a:spcPts val="0"/>
              </a:spcBef>
              <a:spcAft>
                <a:spcPts val="0"/>
              </a:spcAft>
              <a:buNone/>
              <a:defRPr sz="1000"/>
            </a:lvl5pPr>
            <a:lvl6pPr lvl="5">
              <a:lnSpc>
                <a:spcPct val="115000"/>
              </a:lnSpc>
              <a:spcBef>
                <a:spcPts val="0"/>
              </a:spcBef>
              <a:spcAft>
                <a:spcPts val="0"/>
              </a:spcAft>
              <a:buNone/>
              <a:defRPr sz="1000"/>
            </a:lvl6pPr>
            <a:lvl7pPr lvl="6">
              <a:lnSpc>
                <a:spcPct val="115000"/>
              </a:lnSpc>
              <a:spcBef>
                <a:spcPts val="0"/>
              </a:spcBef>
              <a:spcAft>
                <a:spcPts val="0"/>
              </a:spcAft>
              <a:buNone/>
              <a:defRPr sz="1000"/>
            </a:lvl7pPr>
            <a:lvl8pPr lvl="7">
              <a:lnSpc>
                <a:spcPct val="115000"/>
              </a:lnSpc>
              <a:spcBef>
                <a:spcPts val="0"/>
              </a:spcBef>
              <a:spcAft>
                <a:spcPts val="0"/>
              </a:spcAft>
              <a:buNone/>
              <a:defRPr sz="1000"/>
            </a:lvl8pPr>
            <a:lvl9pPr lvl="8">
              <a:lnSpc>
                <a:spcPct val="115000"/>
              </a:lnSpc>
              <a:spcBef>
                <a:spcPts val="0"/>
              </a:spcBef>
              <a:spcAft>
                <a:spcPts val="0"/>
              </a:spcAft>
              <a:buNone/>
              <a:defRPr sz="1000"/>
            </a:lvl9pPr>
          </a:lstStyle>
          <a:p/>
        </p:txBody>
      </p:sp>
      <p:sp>
        <p:nvSpPr>
          <p:cNvPr id="1206" name="Google Shape;1206;p117"/>
          <p:cNvSpPr txBox="1"/>
          <p:nvPr>
            <p:ph idx="8" type="title"/>
          </p:nvPr>
        </p:nvSpPr>
        <p:spPr>
          <a:xfrm>
            <a:off x="2725025" y="3352550"/>
            <a:ext cx="1498500" cy="189600"/>
          </a:xfrm>
          <a:prstGeom prst="rect">
            <a:avLst/>
          </a:prstGeom>
        </p:spPr>
        <p:txBody>
          <a:bodyPr anchorCtr="0" anchor="t" bIns="0" lIns="0" spcFirstLastPara="1" rIns="0" wrap="square" tIns="0">
            <a:noAutofit/>
          </a:bodyPr>
          <a:lstStyle>
            <a:lvl1pPr lvl="0" algn="ctr">
              <a:spcBef>
                <a:spcPts val="0"/>
              </a:spcBef>
              <a:spcAft>
                <a:spcPts val="0"/>
              </a:spcAft>
              <a:buNone/>
              <a:defRPr sz="1200">
                <a:latin typeface="Montserrat"/>
                <a:ea typeface="Montserrat"/>
                <a:cs typeface="Montserrat"/>
                <a:sym typeface="Montserrat"/>
              </a:defRPr>
            </a:lvl1pPr>
            <a:lvl2pPr lvl="1" algn="ctr">
              <a:spcBef>
                <a:spcPts val="0"/>
              </a:spcBef>
              <a:spcAft>
                <a:spcPts val="0"/>
              </a:spcAft>
              <a:buNone/>
              <a:defRPr sz="1200">
                <a:latin typeface="Montserrat"/>
                <a:ea typeface="Montserrat"/>
                <a:cs typeface="Montserrat"/>
                <a:sym typeface="Montserrat"/>
              </a:defRPr>
            </a:lvl2pPr>
            <a:lvl3pPr lvl="2" algn="ctr">
              <a:spcBef>
                <a:spcPts val="0"/>
              </a:spcBef>
              <a:spcAft>
                <a:spcPts val="0"/>
              </a:spcAft>
              <a:buNone/>
              <a:defRPr sz="1200">
                <a:latin typeface="Montserrat"/>
                <a:ea typeface="Montserrat"/>
                <a:cs typeface="Montserrat"/>
                <a:sym typeface="Montserrat"/>
              </a:defRPr>
            </a:lvl3pPr>
            <a:lvl4pPr lvl="3" algn="ctr">
              <a:spcBef>
                <a:spcPts val="0"/>
              </a:spcBef>
              <a:spcAft>
                <a:spcPts val="0"/>
              </a:spcAft>
              <a:buNone/>
              <a:defRPr sz="1200">
                <a:latin typeface="Montserrat"/>
                <a:ea typeface="Montserrat"/>
                <a:cs typeface="Montserrat"/>
                <a:sym typeface="Montserrat"/>
              </a:defRPr>
            </a:lvl4pPr>
            <a:lvl5pPr lvl="4" algn="ctr">
              <a:spcBef>
                <a:spcPts val="0"/>
              </a:spcBef>
              <a:spcAft>
                <a:spcPts val="0"/>
              </a:spcAft>
              <a:buNone/>
              <a:defRPr sz="1200">
                <a:latin typeface="Montserrat"/>
                <a:ea typeface="Montserrat"/>
                <a:cs typeface="Montserrat"/>
                <a:sym typeface="Montserrat"/>
              </a:defRPr>
            </a:lvl5pPr>
            <a:lvl6pPr lvl="5" algn="ctr">
              <a:spcBef>
                <a:spcPts val="0"/>
              </a:spcBef>
              <a:spcAft>
                <a:spcPts val="0"/>
              </a:spcAft>
              <a:buNone/>
              <a:defRPr sz="1200">
                <a:latin typeface="Montserrat"/>
                <a:ea typeface="Montserrat"/>
                <a:cs typeface="Montserrat"/>
                <a:sym typeface="Montserrat"/>
              </a:defRPr>
            </a:lvl6pPr>
            <a:lvl7pPr lvl="6" algn="ctr">
              <a:spcBef>
                <a:spcPts val="0"/>
              </a:spcBef>
              <a:spcAft>
                <a:spcPts val="0"/>
              </a:spcAft>
              <a:buNone/>
              <a:defRPr sz="1200">
                <a:latin typeface="Montserrat"/>
                <a:ea typeface="Montserrat"/>
                <a:cs typeface="Montserrat"/>
                <a:sym typeface="Montserrat"/>
              </a:defRPr>
            </a:lvl7pPr>
            <a:lvl8pPr lvl="7" algn="ctr">
              <a:spcBef>
                <a:spcPts val="0"/>
              </a:spcBef>
              <a:spcAft>
                <a:spcPts val="0"/>
              </a:spcAft>
              <a:buNone/>
              <a:defRPr sz="1200">
                <a:latin typeface="Montserrat"/>
                <a:ea typeface="Montserrat"/>
                <a:cs typeface="Montserrat"/>
                <a:sym typeface="Montserrat"/>
              </a:defRPr>
            </a:lvl8pPr>
            <a:lvl9pPr lvl="8" algn="ctr">
              <a:spcBef>
                <a:spcPts val="0"/>
              </a:spcBef>
              <a:spcAft>
                <a:spcPts val="0"/>
              </a:spcAft>
              <a:buNone/>
              <a:defRPr sz="1200">
                <a:latin typeface="Montserrat"/>
                <a:ea typeface="Montserrat"/>
                <a:cs typeface="Montserrat"/>
                <a:sym typeface="Montserrat"/>
              </a:defRPr>
            </a:lvl9pPr>
          </a:lstStyle>
          <a:p/>
        </p:txBody>
      </p:sp>
      <p:sp>
        <p:nvSpPr>
          <p:cNvPr id="1207" name="Google Shape;1207;p117"/>
          <p:cNvSpPr txBox="1"/>
          <p:nvPr>
            <p:ph idx="9" type="title"/>
          </p:nvPr>
        </p:nvSpPr>
        <p:spPr>
          <a:xfrm>
            <a:off x="2725025" y="3582694"/>
            <a:ext cx="1498500" cy="189600"/>
          </a:xfrm>
          <a:prstGeom prst="rect">
            <a:avLst/>
          </a:prstGeom>
        </p:spPr>
        <p:txBody>
          <a:bodyPr anchorCtr="0" anchor="t" bIns="0" lIns="0" spcFirstLastPara="1" rIns="0" wrap="square" tIns="0">
            <a:spAutoFit/>
          </a:bodyPr>
          <a:lstStyle>
            <a:lvl1pPr lvl="0" algn="ctr">
              <a:spcBef>
                <a:spcPts val="0"/>
              </a:spcBef>
              <a:spcAft>
                <a:spcPts val="0"/>
              </a:spcAft>
              <a:buNone/>
              <a:defRPr sz="1000">
                <a:solidFill>
                  <a:schemeClr val="lt2"/>
                </a:solidFill>
              </a:defRPr>
            </a:lvl1pPr>
            <a:lvl2pPr lvl="1">
              <a:lnSpc>
                <a:spcPct val="115000"/>
              </a:lnSpc>
              <a:spcBef>
                <a:spcPts val="0"/>
              </a:spcBef>
              <a:spcAft>
                <a:spcPts val="0"/>
              </a:spcAft>
              <a:buNone/>
              <a:defRPr sz="1000"/>
            </a:lvl2pPr>
            <a:lvl3pPr lvl="2">
              <a:lnSpc>
                <a:spcPct val="115000"/>
              </a:lnSpc>
              <a:spcBef>
                <a:spcPts val="0"/>
              </a:spcBef>
              <a:spcAft>
                <a:spcPts val="0"/>
              </a:spcAft>
              <a:buNone/>
              <a:defRPr sz="1000"/>
            </a:lvl3pPr>
            <a:lvl4pPr lvl="3">
              <a:lnSpc>
                <a:spcPct val="115000"/>
              </a:lnSpc>
              <a:spcBef>
                <a:spcPts val="0"/>
              </a:spcBef>
              <a:spcAft>
                <a:spcPts val="0"/>
              </a:spcAft>
              <a:buNone/>
              <a:defRPr sz="1000"/>
            </a:lvl4pPr>
            <a:lvl5pPr lvl="4">
              <a:lnSpc>
                <a:spcPct val="115000"/>
              </a:lnSpc>
              <a:spcBef>
                <a:spcPts val="0"/>
              </a:spcBef>
              <a:spcAft>
                <a:spcPts val="0"/>
              </a:spcAft>
              <a:buNone/>
              <a:defRPr sz="1000"/>
            </a:lvl5pPr>
            <a:lvl6pPr lvl="5">
              <a:lnSpc>
                <a:spcPct val="115000"/>
              </a:lnSpc>
              <a:spcBef>
                <a:spcPts val="0"/>
              </a:spcBef>
              <a:spcAft>
                <a:spcPts val="0"/>
              </a:spcAft>
              <a:buNone/>
              <a:defRPr sz="1000"/>
            </a:lvl6pPr>
            <a:lvl7pPr lvl="6">
              <a:lnSpc>
                <a:spcPct val="115000"/>
              </a:lnSpc>
              <a:spcBef>
                <a:spcPts val="0"/>
              </a:spcBef>
              <a:spcAft>
                <a:spcPts val="0"/>
              </a:spcAft>
              <a:buNone/>
              <a:defRPr sz="1000"/>
            </a:lvl7pPr>
            <a:lvl8pPr lvl="7">
              <a:lnSpc>
                <a:spcPct val="115000"/>
              </a:lnSpc>
              <a:spcBef>
                <a:spcPts val="0"/>
              </a:spcBef>
              <a:spcAft>
                <a:spcPts val="0"/>
              </a:spcAft>
              <a:buNone/>
              <a:defRPr sz="1000"/>
            </a:lvl8pPr>
            <a:lvl9pPr lvl="8">
              <a:lnSpc>
                <a:spcPct val="115000"/>
              </a:lnSpc>
              <a:spcBef>
                <a:spcPts val="0"/>
              </a:spcBef>
              <a:spcAft>
                <a:spcPts val="0"/>
              </a:spcAft>
              <a:buNone/>
              <a:defRPr sz="1000"/>
            </a:lvl9pPr>
          </a:lstStyle>
          <a:p/>
        </p:txBody>
      </p:sp>
      <p:sp>
        <p:nvSpPr>
          <p:cNvPr id="1208" name="Google Shape;1208;p117"/>
          <p:cNvSpPr txBox="1"/>
          <p:nvPr>
            <p:ph idx="13" type="title"/>
          </p:nvPr>
        </p:nvSpPr>
        <p:spPr>
          <a:xfrm>
            <a:off x="4920475" y="3352550"/>
            <a:ext cx="1498500" cy="1896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1200">
                <a:latin typeface="Montserrat"/>
                <a:ea typeface="Montserrat"/>
                <a:cs typeface="Montserrat"/>
                <a:sym typeface="Montserrat"/>
              </a:defRPr>
            </a:lvl1pPr>
            <a:lvl2pPr lvl="1" algn="ctr">
              <a:spcBef>
                <a:spcPts val="0"/>
              </a:spcBef>
              <a:spcAft>
                <a:spcPts val="0"/>
              </a:spcAft>
              <a:buNone/>
              <a:defRPr sz="1200">
                <a:latin typeface="Montserrat"/>
                <a:ea typeface="Montserrat"/>
                <a:cs typeface="Montserrat"/>
                <a:sym typeface="Montserrat"/>
              </a:defRPr>
            </a:lvl2pPr>
            <a:lvl3pPr lvl="2" algn="ctr">
              <a:spcBef>
                <a:spcPts val="0"/>
              </a:spcBef>
              <a:spcAft>
                <a:spcPts val="0"/>
              </a:spcAft>
              <a:buNone/>
              <a:defRPr sz="1200">
                <a:latin typeface="Montserrat"/>
                <a:ea typeface="Montserrat"/>
                <a:cs typeface="Montserrat"/>
                <a:sym typeface="Montserrat"/>
              </a:defRPr>
            </a:lvl3pPr>
            <a:lvl4pPr lvl="3" algn="ctr">
              <a:spcBef>
                <a:spcPts val="0"/>
              </a:spcBef>
              <a:spcAft>
                <a:spcPts val="0"/>
              </a:spcAft>
              <a:buNone/>
              <a:defRPr sz="1200">
                <a:latin typeface="Montserrat"/>
                <a:ea typeface="Montserrat"/>
                <a:cs typeface="Montserrat"/>
                <a:sym typeface="Montserrat"/>
              </a:defRPr>
            </a:lvl4pPr>
            <a:lvl5pPr lvl="4" algn="ctr">
              <a:spcBef>
                <a:spcPts val="0"/>
              </a:spcBef>
              <a:spcAft>
                <a:spcPts val="0"/>
              </a:spcAft>
              <a:buNone/>
              <a:defRPr sz="1200">
                <a:latin typeface="Montserrat"/>
                <a:ea typeface="Montserrat"/>
                <a:cs typeface="Montserrat"/>
                <a:sym typeface="Montserrat"/>
              </a:defRPr>
            </a:lvl5pPr>
            <a:lvl6pPr lvl="5" algn="ctr">
              <a:spcBef>
                <a:spcPts val="0"/>
              </a:spcBef>
              <a:spcAft>
                <a:spcPts val="0"/>
              </a:spcAft>
              <a:buNone/>
              <a:defRPr sz="1200">
                <a:latin typeface="Montserrat"/>
                <a:ea typeface="Montserrat"/>
                <a:cs typeface="Montserrat"/>
                <a:sym typeface="Montserrat"/>
              </a:defRPr>
            </a:lvl6pPr>
            <a:lvl7pPr lvl="6" algn="ctr">
              <a:spcBef>
                <a:spcPts val="0"/>
              </a:spcBef>
              <a:spcAft>
                <a:spcPts val="0"/>
              </a:spcAft>
              <a:buNone/>
              <a:defRPr sz="1200">
                <a:latin typeface="Montserrat"/>
                <a:ea typeface="Montserrat"/>
                <a:cs typeface="Montserrat"/>
                <a:sym typeface="Montserrat"/>
              </a:defRPr>
            </a:lvl7pPr>
            <a:lvl8pPr lvl="7" algn="ctr">
              <a:spcBef>
                <a:spcPts val="0"/>
              </a:spcBef>
              <a:spcAft>
                <a:spcPts val="0"/>
              </a:spcAft>
              <a:buNone/>
              <a:defRPr sz="1200">
                <a:latin typeface="Montserrat"/>
                <a:ea typeface="Montserrat"/>
                <a:cs typeface="Montserrat"/>
                <a:sym typeface="Montserrat"/>
              </a:defRPr>
            </a:lvl8pPr>
            <a:lvl9pPr lvl="8" algn="ctr">
              <a:spcBef>
                <a:spcPts val="0"/>
              </a:spcBef>
              <a:spcAft>
                <a:spcPts val="0"/>
              </a:spcAft>
              <a:buNone/>
              <a:defRPr sz="1200">
                <a:latin typeface="Montserrat"/>
                <a:ea typeface="Montserrat"/>
                <a:cs typeface="Montserrat"/>
                <a:sym typeface="Montserrat"/>
              </a:defRPr>
            </a:lvl9pPr>
          </a:lstStyle>
          <a:p/>
        </p:txBody>
      </p:sp>
      <p:sp>
        <p:nvSpPr>
          <p:cNvPr id="1209" name="Google Shape;1209;p117"/>
          <p:cNvSpPr txBox="1"/>
          <p:nvPr>
            <p:ph idx="14" type="title"/>
          </p:nvPr>
        </p:nvSpPr>
        <p:spPr>
          <a:xfrm>
            <a:off x="4920475" y="3582694"/>
            <a:ext cx="1498500" cy="189600"/>
          </a:xfrm>
          <a:prstGeom prst="rect">
            <a:avLst/>
          </a:prstGeom>
        </p:spPr>
        <p:txBody>
          <a:bodyPr anchorCtr="0" anchor="t" bIns="0" lIns="0" spcFirstLastPara="1" rIns="0" wrap="square" tIns="0">
            <a:spAutoFit/>
          </a:bodyPr>
          <a:lstStyle>
            <a:lvl1pPr lvl="0" algn="ctr">
              <a:spcBef>
                <a:spcPts val="0"/>
              </a:spcBef>
              <a:spcAft>
                <a:spcPts val="0"/>
              </a:spcAft>
              <a:buNone/>
              <a:defRPr sz="1000">
                <a:solidFill>
                  <a:schemeClr val="lt2"/>
                </a:solidFill>
              </a:defRPr>
            </a:lvl1pPr>
            <a:lvl2pPr lvl="1">
              <a:lnSpc>
                <a:spcPct val="115000"/>
              </a:lnSpc>
              <a:spcBef>
                <a:spcPts val="0"/>
              </a:spcBef>
              <a:spcAft>
                <a:spcPts val="0"/>
              </a:spcAft>
              <a:buNone/>
              <a:defRPr sz="1000"/>
            </a:lvl2pPr>
            <a:lvl3pPr lvl="2">
              <a:lnSpc>
                <a:spcPct val="115000"/>
              </a:lnSpc>
              <a:spcBef>
                <a:spcPts val="0"/>
              </a:spcBef>
              <a:spcAft>
                <a:spcPts val="0"/>
              </a:spcAft>
              <a:buNone/>
              <a:defRPr sz="1000"/>
            </a:lvl3pPr>
            <a:lvl4pPr lvl="3">
              <a:lnSpc>
                <a:spcPct val="115000"/>
              </a:lnSpc>
              <a:spcBef>
                <a:spcPts val="0"/>
              </a:spcBef>
              <a:spcAft>
                <a:spcPts val="0"/>
              </a:spcAft>
              <a:buNone/>
              <a:defRPr sz="1000"/>
            </a:lvl4pPr>
            <a:lvl5pPr lvl="4">
              <a:lnSpc>
                <a:spcPct val="115000"/>
              </a:lnSpc>
              <a:spcBef>
                <a:spcPts val="0"/>
              </a:spcBef>
              <a:spcAft>
                <a:spcPts val="0"/>
              </a:spcAft>
              <a:buNone/>
              <a:defRPr sz="1000"/>
            </a:lvl5pPr>
            <a:lvl6pPr lvl="5">
              <a:lnSpc>
                <a:spcPct val="115000"/>
              </a:lnSpc>
              <a:spcBef>
                <a:spcPts val="0"/>
              </a:spcBef>
              <a:spcAft>
                <a:spcPts val="0"/>
              </a:spcAft>
              <a:buNone/>
              <a:defRPr sz="1000"/>
            </a:lvl6pPr>
            <a:lvl7pPr lvl="6">
              <a:lnSpc>
                <a:spcPct val="115000"/>
              </a:lnSpc>
              <a:spcBef>
                <a:spcPts val="0"/>
              </a:spcBef>
              <a:spcAft>
                <a:spcPts val="0"/>
              </a:spcAft>
              <a:buNone/>
              <a:defRPr sz="1000"/>
            </a:lvl7pPr>
            <a:lvl8pPr lvl="7">
              <a:lnSpc>
                <a:spcPct val="115000"/>
              </a:lnSpc>
              <a:spcBef>
                <a:spcPts val="0"/>
              </a:spcBef>
              <a:spcAft>
                <a:spcPts val="0"/>
              </a:spcAft>
              <a:buNone/>
              <a:defRPr sz="1000"/>
            </a:lvl8pPr>
            <a:lvl9pPr lvl="8">
              <a:lnSpc>
                <a:spcPct val="115000"/>
              </a:lnSpc>
              <a:spcBef>
                <a:spcPts val="0"/>
              </a:spcBef>
              <a:spcAft>
                <a:spcPts val="0"/>
              </a:spcAft>
              <a:buNone/>
              <a:defRPr sz="1000"/>
            </a:lvl9pPr>
          </a:lstStyle>
          <a:p/>
        </p:txBody>
      </p:sp>
      <p:sp>
        <p:nvSpPr>
          <p:cNvPr id="1210" name="Google Shape;1210;p117"/>
          <p:cNvSpPr txBox="1"/>
          <p:nvPr>
            <p:ph idx="15" type="title"/>
          </p:nvPr>
        </p:nvSpPr>
        <p:spPr>
          <a:xfrm>
            <a:off x="7115925" y="3352550"/>
            <a:ext cx="1498500" cy="189600"/>
          </a:xfrm>
          <a:prstGeom prst="rect">
            <a:avLst/>
          </a:prstGeom>
        </p:spPr>
        <p:txBody>
          <a:bodyPr anchorCtr="0" anchor="t" bIns="0" lIns="0" spcFirstLastPara="1" rIns="0" wrap="square" tIns="0">
            <a:noAutofit/>
          </a:bodyPr>
          <a:lstStyle>
            <a:lvl1pPr lvl="0" algn="ctr">
              <a:spcBef>
                <a:spcPts val="0"/>
              </a:spcBef>
              <a:spcAft>
                <a:spcPts val="0"/>
              </a:spcAft>
              <a:buNone/>
              <a:defRPr sz="1200">
                <a:latin typeface="Montserrat"/>
                <a:ea typeface="Montserrat"/>
                <a:cs typeface="Montserrat"/>
                <a:sym typeface="Montserrat"/>
              </a:defRPr>
            </a:lvl1pPr>
            <a:lvl2pPr lvl="1" algn="ctr">
              <a:spcBef>
                <a:spcPts val="0"/>
              </a:spcBef>
              <a:spcAft>
                <a:spcPts val="0"/>
              </a:spcAft>
              <a:buNone/>
              <a:defRPr sz="1200">
                <a:latin typeface="Montserrat"/>
                <a:ea typeface="Montserrat"/>
                <a:cs typeface="Montserrat"/>
                <a:sym typeface="Montserrat"/>
              </a:defRPr>
            </a:lvl2pPr>
            <a:lvl3pPr lvl="2" algn="ctr">
              <a:spcBef>
                <a:spcPts val="0"/>
              </a:spcBef>
              <a:spcAft>
                <a:spcPts val="0"/>
              </a:spcAft>
              <a:buNone/>
              <a:defRPr sz="1200">
                <a:latin typeface="Montserrat"/>
                <a:ea typeface="Montserrat"/>
                <a:cs typeface="Montserrat"/>
                <a:sym typeface="Montserrat"/>
              </a:defRPr>
            </a:lvl3pPr>
            <a:lvl4pPr lvl="3" algn="ctr">
              <a:spcBef>
                <a:spcPts val="0"/>
              </a:spcBef>
              <a:spcAft>
                <a:spcPts val="0"/>
              </a:spcAft>
              <a:buNone/>
              <a:defRPr sz="1200">
                <a:latin typeface="Montserrat"/>
                <a:ea typeface="Montserrat"/>
                <a:cs typeface="Montserrat"/>
                <a:sym typeface="Montserrat"/>
              </a:defRPr>
            </a:lvl4pPr>
            <a:lvl5pPr lvl="4" algn="ctr">
              <a:spcBef>
                <a:spcPts val="0"/>
              </a:spcBef>
              <a:spcAft>
                <a:spcPts val="0"/>
              </a:spcAft>
              <a:buNone/>
              <a:defRPr sz="1200">
                <a:latin typeface="Montserrat"/>
                <a:ea typeface="Montserrat"/>
                <a:cs typeface="Montserrat"/>
                <a:sym typeface="Montserrat"/>
              </a:defRPr>
            </a:lvl5pPr>
            <a:lvl6pPr lvl="5" algn="ctr">
              <a:spcBef>
                <a:spcPts val="0"/>
              </a:spcBef>
              <a:spcAft>
                <a:spcPts val="0"/>
              </a:spcAft>
              <a:buNone/>
              <a:defRPr sz="1200">
                <a:latin typeface="Montserrat"/>
                <a:ea typeface="Montserrat"/>
                <a:cs typeface="Montserrat"/>
                <a:sym typeface="Montserrat"/>
              </a:defRPr>
            </a:lvl6pPr>
            <a:lvl7pPr lvl="6" algn="ctr">
              <a:spcBef>
                <a:spcPts val="0"/>
              </a:spcBef>
              <a:spcAft>
                <a:spcPts val="0"/>
              </a:spcAft>
              <a:buNone/>
              <a:defRPr sz="1200">
                <a:latin typeface="Montserrat"/>
                <a:ea typeface="Montserrat"/>
                <a:cs typeface="Montserrat"/>
                <a:sym typeface="Montserrat"/>
              </a:defRPr>
            </a:lvl7pPr>
            <a:lvl8pPr lvl="7" algn="ctr">
              <a:spcBef>
                <a:spcPts val="0"/>
              </a:spcBef>
              <a:spcAft>
                <a:spcPts val="0"/>
              </a:spcAft>
              <a:buNone/>
              <a:defRPr sz="1200">
                <a:latin typeface="Montserrat"/>
                <a:ea typeface="Montserrat"/>
                <a:cs typeface="Montserrat"/>
                <a:sym typeface="Montserrat"/>
              </a:defRPr>
            </a:lvl8pPr>
            <a:lvl9pPr lvl="8" algn="ctr">
              <a:spcBef>
                <a:spcPts val="0"/>
              </a:spcBef>
              <a:spcAft>
                <a:spcPts val="0"/>
              </a:spcAft>
              <a:buNone/>
              <a:defRPr sz="1200">
                <a:latin typeface="Montserrat"/>
                <a:ea typeface="Montserrat"/>
                <a:cs typeface="Montserrat"/>
                <a:sym typeface="Montserrat"/>
              </a:defRPr>
            </a:lvl9pPr>
          </a:lstStyle>
          <a:p/>
        </p:txBody>
      </p:sp>
      <p:sp>
        <p:nvSpPr>
          <p:cNvPr id="1211" name="Google Shape;1211;p117"/>
          <p:cNvSpPr txBox="1"/>
          <p:nvPr>
            <p:ph idx="16" type="title"/>
          </p:nvPr>
        </p:nvSpPr>
        <p:spPr>
          <a:xfrm>
            <a:off x="7115925" y="3582694"/>
            <a:ext cx="1498500" cy="189600"/>
          </a:xfrm>
          <a:prstGeom prst="rect">
            <a:avLst/>
          </a:prstGeom>
        </p:spPr>
        <p:txBody>
          <a:bodyPr anchorCtr="0" anchor="t" bIns="0" lIns="0" spcFirstLastPara="1" rIns="0" wrap="square" tIns="0">
            <a:spAutoFit/>
          </a:bodyPr>
          <a:lstStyle>
            <a:lvl1pPr lvl="0" algn="ctr">
              <a:spcBef>
                <a:spcPts val="0"/>
              </a:spcBef>
              <a:spcAft>
                <a:spcPts val="0"/>
              </a:spcAft>
              <a:buNone/>
              <a:defRPr sz="1000">
                <a:solidFill>
                  <a:schemeClr val="lt2"/>
                </a:solidFill>
              </a:defRPr>
            </a:lvl1pPr>
            <a:lvl2pPr lvl="1">
              <a:lnSpc>
                <a:spcPct val="115000"/>
              </a:lnSpc>
              <a:spcBef>
                <a:spcPts val="0"/>
              </a:spcBef>
              <a:spcAft>
                <a:spcPts val="0"/>
              </a:spcAft>
              <a:buNone/>
              <a:defRPr sz="1000"/>
            </a:lvl2pPr>
            <a:lvl3pPr lvl="2">
              <a:lnSpc>
                <a:spcPct val="115000"/>
              </a:lnSpc>
              <a:spcBef>
                <a:spcPts val="0"/>
              </a:spcBef>
              <a:spcAft>
                <a:spcPts val="0"/>
              </a:spcAft>
              <a:buNone/>
              <a:defRPr sz="1000"/>
            </a:lvl3pPr>
            <a:lvl4pPr lvl="3">
              <a:lnSpc>
                <a:spcPct val="115000"/>
              </a:lnSpc>
              <a:spcBef>
                <a:spcPts val="0"/>
              </a:spcBef>
              <a:spcAft>
                <a:spcPts val="0"/>
              </a:spcAft>
              <a:buNone/>
              <a:defRPr sz="1000"/>
            </a:lvl4pPr>
            <a:lvl5pPr lvl="4">
              <a:lnSpc>
                <a:spcPct val="115000"/>
              </a:lnSpc>
              <a:spcBef>
                <a:spcPts val="0"/>
              </a:spcBef>
              <a:spcAft>
                <a:spcPts val="0"/>
              </a:spcAft>
              <a:buNone/>
              <a:defRPr sz="1000"/>
            </a:lvl5pPr>
            <a:lvl6pPr lvl="5">
              <a:lnSpc>
                <a:spcPct val="115000"/>
              </a:lnSpc>
              <a:spcBef>
                <a:spcPts val="0"/>
              </a:spcBef>
              <a:spcAft>
                <a:spcPts val="0"/>
              </a:spcAft>
              <a:buNone/>
              <a:defRPr sz="1000"/>
            </a:lvl6pPr>
            <a:lvl7pPr lvl="6">
              <a:lnSpc>
                <a:spcPct val="115000"/>
              </a:lnSpc>
              <a:spcBef>
                <a:spcPts val="0"/>
              </a:spcBef>
              <a:spcAft>
                <a:spcPts val="0"/>
              </a:spcAft>
              <a:buNone/>
              <a:defRPr sz="1000"/>
            </a:lvl7pPr>
            <a:lvl8pPr lvl="7">
              <a:lnSpc>
                <a:spcPct val="115000"/>
              </a:lnSpc>
              <a:spcBef>
                <a:spcPts val="0"/>
              </a:spcBef>
              <a:spcAft>
                <a:spcPts val="0"/>
              </a:spcAft>
              <a:buNone/>
              <a:defRPr sz="1000"/>
            </a:lvl8pPr>
            <a:lvl9pPr lvl="8">
              <a:lnSpc>
                <a:spcPct val="115000"/>
              </a:lnSpc>
              <a:spcBef>
                <a:spcPts val="0"/>
              </a:spcBef>
              <a:spcAft>
                <a:spcPts val="0"/>
              </a:spcAft>
              <a:buNone/>
              <a:defRPr sz="1000"/>
            </a:lvl9pPr>
          </a:lstStyle>
          <a:p/>
        </p:txBody>
      </p:sp>
      <p:sp>
        <p:nvSpPr>
          <p:cNvPr id="1212" name="Google Shape;1212;p117"/>
          <p:cNvSpPr txBox="1"/>
          <p:nvPr>
            <p:ph idx="1" type="subTitle"/>
          </p:nvPr>
        </p:nvSpPr>
        <p:spPr>
          <a:xfrm>
            <a:off x="7657750" y="256025"/>
            <a:ext cx="1230300" cy="2757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800"/>
              <a:buFont typeface="Montserrat"/>
              <a:buNone/>
              <a:defRPr>
                <a:solidFill>
                  <a:schemeClr val="dk1"/>
                </a:solidFill>
              </a:defRPr>
            </a:lvl1pPr>
            <a:lvl2pPr lvl="1">
              <a:spcBef>
                <a:spcPts val="0"/>
              </a:spcBef>
              <a:spcAft>
                <a:spcPts val="0"/>
              </a:spcAft>
              <a:buClr>
                <a:schemeClr val="dk1"/>
              </a:buClr>
              <a:buSzPts val="800"/>
              <a:buFont typeface="Montserrat"/>
              <a:buNone/>
              <a:defRPr>
                <a:solidFill>
                  <a:schemeClr val="dk1"/>
                </a:solidFill>
              </a:defRPr>
            </a:lvl2pPr>
            <a:lvl3pPr lvl="2">
              <a:spcBef>
                <a:spcPts val="0"/>
              </a:spcBef>
              <a:spcAft>
                <a:spcPts val="0"/>
              </a:spcAft>
              <a:buClr>
                <a:schemeClr val="dk1"/>
              </a:buClr>
              <a:buSzPts val="800"/>
              <a:buFont typeface="Montserrat"/>
              <a:buNone/>
              <a:defRPr>
                <a:solidFill>
                  <a:schemeClr val="dk1"/>
                </a:solidFill>
              </a:defRPr>
            </a:lvl3pPr>
            <a:lvl4pPr lvl="3">
              <a:spcBef>
                <a:spcPts val="0"/>
              </a:spcBef>
              <a:spcAft>
                <a:spcPts val="0"/>
              </a:spcAft>
              <a:buClr>
                <a:schemeClr val="dk1"/>
              </a:buClr>
              <a:buSzPts val="800"/>
              <a:buFont typeface="Montserrat"/>
              <a:buNone/>
              <a:defRPr>
                <a:solidFill>
                  <a:schemeClr val="dk1"/>
                </a:solidFill>
              </a:defRPr>
            </a:lvl4pPr>
            <a:lvl5pPr lvl="4">
              <a:spcBef>
                <a:spcPts val="0"/>
              </a:spcBef>
              <a:spcAft>
                <a:spcPts val="0"/>
              </a:spcAft>
              <a:buClr>
                <a:schemeClr val="dk1"/>
              </a:buClr>
              <a:buSzPts val="800"/>
              <a:buFont typeface="Montserrat"/>
              <a:buNone/>
              <a:defRPr>
                <a:solidFill>
                  <a:schemeClr val="dk1"/>
                </a:solidFill>
              </a:defRPr>
            </a:lvl5pPr>
            <a:lvl6pPr lvl="5">
              <a:spcBef>
                <a:spcPts val="0"/>
              </a:spcBef>
              <a:spcAft>
                <a:spcPts val="0"/>
              </a:spcAft>
              <a:buClr>
                <a:schemeClr val="dk1"/>
              </a:buClr>
              <a:buSzPts val="800"/>
              <a:buFont typeface="Montserrat"/>
              <a:buNone/>
              <a:defRPr>
                <a:solidFill>
                  <a:schemeClr val="dk1"/>
                </a:solidFill>
              </a:defRPr>
            </a:lvl6pPr>
            <a:lvl7pPr lvl="6">
              <a:spcBef>
                <a:spcPts val="0"/>
              </a:spcBef>
              <a:spcAft>
                <a:spcPts val="0"/>
              </a:spcAft>
              <a:buClr>
                <a:schemeClr val="dk1"/>
              </a:buClr>
              <a:buSzPts val="800"/>
              <a:buFont typeface="Montserrat"/>
              <a:buNone/>
              <a:defRPr>
                <a:solidFill>
                  <a:schemeClr val="dk1"/>
                </a:solidFill>
              </a:defRPr>
            </a:lvl7pPr>
            <a:lvl8pPr lvl="7">
              <a:spcBef>
                <a:spcPts val="0"/>
              </a:spcBef>
              <a:spcAft>
                <a:spcPts val="0"/>
              </a:spcAft>
              <a:buClr>
                <a:schemeClr val="dk1"/>
              </a:buClr>
              <a:buSzPts val="800"/>
              <a:buFont typeface="Montserrat"/>
              <a:buNone/>
              <a:defRPr>
                <a:solidFill>
                  <a:schemeClr val="dk1"/>
                </a:solidFill>
              </a:defRPr>
            </a:lvl8pPr>
            <a:lvl9pPr lvl="8">
              <a:spcBef>
                <a:spcPts val="0"/>
              </a:spcBef>
              <a:spcAft>
                <a:spcPts val="0"/>
              </a:spcAft>
              <a:buClr>
                <a:schemeClr val="dk1"/>
              </a:buClr>
              <a:buSzPts val="800"/>
              <a:buFont typeface="Montserrat"/>
              <a:buNone/>
              <a:defRPr>
                <a:solidFill>
                  <a:schemeClr val="dk1"/>
                </a:solidFill>
              </a:defRPr>
            </a:lvl9pPr>
          </a:lstStyle>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storyboards - Alt 1">
  <p:cSld name="BLANK_1_1_1_1_1_1_1_1_1_1_1_1_1_1_1_1_1_1_1_2_1">
    <p:spTree>
      <p:nvGrpSpPr>
        <p:cNvPr id="1213" name="Shape 1213"/>
        <p:cNvGrpSpPr/>
        <p:nvPr/>
      </p:nvGrpSpPr>
      <p:grpSpPr>
        <a:xfrm>
          <a:off x="0" y="0"/>
          <a:ext cx="0" cy="0"/>
          <a:chOff x="0" y="0"/>
          <a:chExt cx="0" cy="0"/>
        </a:xfrm>
      </p:grpSpPr>
      <p:sp>
        <p:nvSpPr>
          <p:cNvPr id="1214" name="Google Shape;1214;p118"/>
          <p:cNvSpPr/>
          <p:nvPr>
            <p:ph idx="2" type="pic"/>
          </p:nvPr>
        </p:nvSpPr>
        <p:spPr>
          <a:xfrm>
            <a:off x="2725025" y="1596075"/>
            <a:ext cx="1498500" cy="1498500"/>
          </a:xfrm>
          <a:prstGeom prst="rect">
            <a:avLst/>
          </a:prstGeom>
          <a:noFill/>
          <a:ln>
            <a:noFill/>
          </a:ln>
        </p:spPr>
      </p:sp>
      <p:sp>
        <p:nvSpPr>
          <p:cNvPr id="1215" name="Google Shape;1215;p118"/>
          <p:cNvSpPr/>
          <p:nvPr>
            <p:ph idx="3" type="pic"/>
          </p:nvPr>
        </p:nvSpPr>
        <p:spPr>
          <a:xfrm>
            <a:off x="7115925" y="1596075"/>
            <a:ext cx="1498500" cy="1498500"/>
          </a:xfrm>
          <a:prstGeom prst="rect">
            <a:avLst/>
          </a:prstGeom>
          <a:noFill/>
          <a:ln>
            <a:noFill/>
          </a:ln>
        </p:spPr>
      </p:sp>
      <p:sp>
        <p:nvSpPr>
          <p:cNvPr id="1216" name="Google Shape;1216;p118"/>
          <p:cNvSpPr/>
          <p:nvPr>
            <p:ph idx="4" type="pic"/>
          </p:nvPr>
        </p:nvSpPr>
        <p:spPr>
          <a:xfrm>
            <a:off x="4920475" y="1596075"/>
            <a:ext cx="1498500" cy="1498500"/>
          </a:xfrm>
          <a:prstGeom prst="ellipse">
            <a:avLst/>
          </a:prstGeom>
          <a:noFill/>
          <a:ln>
            <a:noFill/>
          </a:ln>
        </p:spPr>
      </p:sp>
      <p:sp>
        <p:nvSpPr>
          <p:cNvPr id="1217" name="Google Shape;1217;p118"/>
          <p:cNvSpPr/>
          <p:nvPr>
            <p:ph idx="5" type="pic"/>
          </p:nvPr>
        </p:nvSpPr>
        <p:spPr>
          <a:xfrm>
            <a:off x="529575" y="1596075"/>
            <a:ext cx="1498500" cy="1498500"/>
          </a:xfrm>
          <a:prstGeom prst="ellipse">
            <a:avLst/>
          </a:prstGeom>
          <a:noFill/>
          <a:ln>
            <a:noFill/>
          </a:ln>
        </p:spPr>
      </p:sp>
      <p:sp>
        <p:nvSpPr>
          <p:cNvPr id="1218" name="Google Shape;1218;p118"/>
          <p:cNvSpPr txBox="1"/>
          <p:nvPr>
            <p:ph type="title"/>
          </p:nvPr>
        </p:nvSpPr>
        <p:spPr>
          <a:xfrm>
            <a:off x="529575" y="3352550"/>
            <a:ext cx="1498500" cy="189600"/>
          </a:xfrm>
          <a:prstGeom prst="rect">
            <a:avLst/>
          </a:prstGeom>
        </p:spPr>
        <p:txBody>
          <a:bodyPr anchorCtr="0" anchor="t" bIns="0" lIns="0" spcFirstLastPara="1" rIns="0" wrap="square" tIns="0">
            <a:noAutofit/>
          </a:bodyPr>
          <a:lstStyle>
            <a:lvl1pPr lvl="0" algn="ctr">
              <a:spcBef>
                <a:spcPts val="0"/>
              </a:spcBef>
              <a:spcAft>
                <a:spcPts val="0"/>
              </a:spcAft>
              <a:buNone/>
              <a:defRPr sz="1200">
                <a:latin typeface="Montserrat"/>
                <a:ea typeface="Montserrat"/>
                <a:cs typeface="Montserrat"/>
                <a:sym typeface="Montserrat"/>
              </a:defRPr>
            </a:lvl1pPr>
            <a:lvl2pPr lvl="1" algn="ctr">
              <a:spcBef>
                <a:spcPts val="0"/>
              </a:spcBef>
              <a:spcAft>
                <a:spcPts val="0"/>
              </a:spcAft>
              <a:buNone/>
              <a:defRPr sz="1200">
                <a:latin typeface="Montserrat"/>
                <a:ea typeface="Montserrat"/>
                <a:cs typeface="Montserrat"/>
                <a:sym typeface="Montserrat"/>
              </a:defRPr>
            </a:lvl2pPr>
            <a:lvl3pPr lvl="2" algn="ctr">
              <a:spcBef>
                <a:spcPts val="0"/>
              </a:spcBef>
              <a:spcAft>
                <a:spcPts val="0"/>
              </a:spcAft>
              <a:buNone/>
              <a:defRPr sz="1200">
                <a:latin typeface="Montserrat"/>
                <a:ea typeface="Montserrat"/>
                <a:cs typeface="Montserrat"/>
                <a:sym typeface="Montserrat"/>
              </a:defRPr>
            </a:lvl3pPr>
            <a:lvl4pPr lvl="3" algn="ctr">
              <a:spcBef>
                <a:spcPts val="0"/>
              </a:spcBef>
              <a:spcAft>
                <a:spcPts val="0"/>
              </a:spcAft>
              <a:buNone/>
              <a:defRPr sz="1200">
                <a:latin typeface="Montserrat"/>
                <a:ea typeface="Montserrat"/>
                <a:cs typeface="Montserrat"/>
                <a:sym typeface="Montserrat"/>
              </a:defRPr>
            </a:lvl4pPr>
            <a:lvl5pPr lvl="4" algn="ctr">
              <a:spcBef>
                <a:spcPts val="0"/>
              </a:spcBef>
              <a:spcAft>
                <a:spcPts val="0"/>
              </a:spcAft>
              <a:buNone/>
              <a:defRPr sz="1200">
                <a:latin typeface="Montserrat"/>
                <a:ea typeface="Montserrat"/>
                <a:cs typeface="Montserrat"/>
                <a:sym typeface="Montserrat"/>
              </a:defRPr>
            </a:lvl5pPr>
            <a:lvl6pPr lvl="5" algn="ctr">
              <a:spcBef>
                <a:spcPts val="0"/>
              </a:spcBef>
              <a:spcAft>
                <a:spcPts val="0"/>
              </a:spcAft>
              <a:buNone/>
              <a:defRPr sz="1200">
                <a:latin typeface="Montserrat"/>
                <a:ea typeface="Montserrat"/>
                <a:cs typeface="Montserrat"/>
                <a:sym typeface="Montserrat"/>
              </a:defRPr>
            </a:lvl6pPr>
            <a:lvl7pPr lvl="6" algn="ctr">
              <a:spcBef>
                <a:spcPts val="0"/>
              </a:spcBef>
              <a:spcAft>
                <a:spcPts val="0"/>
              </a:spcAft>
              <a:buNone/>
              <a:defRPr sz="1200">
                <a:latin typeface="Montserrat"/>
                <a:ea typeface="Montserrat"/>
                <a:cs typeface="Montserrat"/>
                <a:sym typeface="Montserrat"/>
              </a:defRPr>
            </a:lvl7pPr>
            <a:lvl8pPr lvl="7" algn="ctr">
              <a:spcBef>
                <a:spcPts val="0"/>
              </a:spcBef>
              <a:spcAft>
                <a:spcPts val="0"/>
              </a:spcAft>
              <a:buNone/>
              <a:defRPr sz="1200">
                <a:latin typeface="Montserrat"/>
                <a:ea typeface="Montserrat"/>
                <a:cs typeface="Montserrat"/>
                <a:sym typeface="Montserrat"/>
              </a:defRPr>
            </a:lvl8pPr>
            <a:lvl9pPr lvl="8" algn="ctr">
              <a:spcBef>
                <a:spcPts val="0"/>
              </a:spcBef>
              <a:spcAft>
                <a:spcPts val="0"/>
              </a:spcAft>
              <a:buNone/>
              <a:defRPr sz="1200">
                <a:latin typeface="Montserrat"/>
                <a:ea typeface="Montserrat"/>
                <a:cs typeface="Montserrat"/>
                <a:sym typeface="Montserrat"/>
              </a:defRPr>
            </a:lvl9pPr>
          </a:lstStyle>
          <a:p/>
        </p:txBody>
      </p:sp>
      <p:sp>
        <p:nvSpPr>
          <p:cNvPr id="1219" name="Google Shape;1219;p118"/>
          <p:cNvSpPr txBox="1"/>
          <p:nvPr>
            <p:ph idx="6" type="title"/>
          </p:nvPr>
        </p:nvSpPr>
        <p:spPr>
          <a:xfrm>
            <a:off x="256025" y="213150"/>
            <a:ext cx="5750100" cy="5118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0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1220" name="Google Shape;1220;p118"/>
          <p:cNvSpPr txBox="1"/>
          <p:nvPr>
            <p:ph idx="7" type="title"/>
          </p:nvPr>
        </p:nvSpPr>
        <p:spPr>
          <a:xfrm>
            <a:off x="529575" y="3582694"/>
            <a:ext cx="1498500" cy="189600"/>
          </a:xfrm>
          <a:prstGeom prst="rect">
            <a:avLst/>
          </a:prstGeom>
        </p:spPr>
        <p:txBody>
          <a:bodyPr anchorCtr="0" anchor="t" bIns="0" lIns="0" spcFirstLastPara="1" rIns="0" wrap="square" tIns="0">
            <a:spAutoFit/>
          </a:bodyPr>
          <a:lstStyle>
            <a:lvl1pPr lvl="0" algn="ctr">
              <a:spcBef>
                <a:spcPts val="0"/>
              </a:spcBef>
              <a:spcAft>
                <a:spcPts val="0"/>
              </a:spcAft>
              <a:buNone/>
              <a:defRPr sz="1000">
                <a:solidFill>
                  <a:schemeClr val="lt2"/>
                </a:solidFill>
              </a:defRPr>
            </a:lvl1pPr>
            <a:lvl2pPr lvl="1">
              <a:lnSpc>
                <a:spcPct val="115000"/>
              </a:lnSpc>
              <a:spcBef>
                <a:spcPts val="0"/>
              </a:spcBef>
              <a:spcAft>
                <a:spcPts val="0"/>
              </a:spcAft>
              <a:buNone/>
              <a:defRPr sz="1000"/>
            </a:lvl2pPr>
            <a:lvl3pPr lvl="2">
              <a:lnSpc>
                <a:spcPct val="115000"/>
              </a:lnSpc>
              <a:spcBef>
                <a:spcPts val="0"/>
              </a:spcBef>
              <a:spcAft>
                <a:spcPts val="0"/>
              </a:spcAft>
              <a:buNone/>
              <a:defRPr sz="1000"/>
            </a:lvl3pPr>
            <a:lvl4pPr lvl="3">
              <a:lnSpc>
                <a:spcPct val="115000"/>
              </a:lnSpc>
              <a:spcBef>
                <a:spcPts val="0"/>
              </a:spcBef>
              <a:spcAft>
                <a:spcPts val="0"/>
              </a:spcAft>
              <a:buNone/>
              <a:defRPr sz="1000"/>
            </a:lvl4pPr>
            <a:lvl5pPr lvl="4">
              <a:lnSpc>
                <a:spcPct val="115000"/>
              </a:lnSpc>
              <a:spcBef>
                <a:spcPts val="0"/>
              </a:spcBef>
              <a:spcAft>
                <a:spcPts val="0"/>
              </a:spcAft>
              <a:buNone/>
              <a:defRPr sz="1000"/>
            </a:lvl5pPr>
            <a:lvl6pPr lvl="5">
              <a:lnSpc>
                <a:spcPct val="115000"/>
              </a:lnSpc>
              <a:spcBef>
                <a:spcPts val="0"/>
              </a:spcBef>
              <a:spcAft>
                <a:spcPts val="0"/>
              </a:spcAft>
              <a:buNone/>
              <a:defRPr sz="1000"/>
            </a:lvl6pPr>
            <a:lvl7pPr lvl="6">
              <a:lnSpc>
                <a:spcPct val="115000"/>
              </a:lnSpc>
              <a:spcBef>
                <a:spcPts val="0"/>
              </a:spcBef>
              <a:spcAft>
                <a:spcPts val="0"/>
              </a:spcAft>
              <a:buNone/>
              <a:defRPr sz="1000"/>
            </a:lvl7pPr>
            <a:lvl8pPr lvl="7">
              <a:lnSpc>
                <a:spcPct val="115000"/>
              </a:lnSpc>
              <a:spcBef>
                <a:spcPts val="0"/>
              </a:spcBef>
              <a:spcAft>
                <a:spcPts val="0"/>
              </a:spcAft>
              <a:buNone/>
              <a:defRPr sz="1000"/>
            </a:lvl8pPr>
            <a:lvl9pPr lvl="8">
              <a:lnSpc>
                <a:spcPct val="115000"/>
              </a:lnSpc>
              <a:spcBef>
                <a:spcPts val="0"/>
              </a:spcBef>
              <a:spcAft>
                <a:spcPts val="0"/>
              </a:spcAft>
              <a:buNone/>
              <a:defRPr sz="1000"/>
            </a:lvl9pPr>
          </a:lstStyle>
          <a:p/>
        </p:txBody>
      </p:sp>
      <p:sp>
        <p:nvSpPr>
          <p:cNvPr id="1221" name="Google Shape;1221;p118"/>
          <p:cNvSpPr txBox="1"/>
          <p:nvPr>
            <p:ph idx="8" type="title"/>
          </p:nvPr>
        </p:nvSpPr>
        <p:spPr>
          <a:xfrm>
            <a:off x="2725025" y="3352550"/>
            <a:ext cx="1498500" cy="189600"/>
          </a:xfrm>
          <a:prstGeom prst="rect">
            <a:avLst/>
          </a:prstGeom>
        </p:spPr>
        <p:txBody>
          <a:bodyPr anchorCtr="0" anchor="t" bIns="0" lIns="0" spcFirstLastPara="1" rIns="0" wrap="square" tIns="0">
            <a:noAutofit/>
          </a:bodyPr>
          <a:lstStyle>
            <a:lvl1pPr lvl="0" algn="ctr">
              <a:spcBef>
                <a:spcPts val="0"/>
              </a:spcBef>
              <a:spcAft>
                <a:spcPts val="0"/>
              </a:spcAft>
              <a:buNone/>
              <a:defRPr sz="1200">
                <a:latin typeface="Montserrat"/>
                <a:ea typeface="Montserrat"/>
                <a:cs typeface="Montserrat"/>
                <a:sym typeface="Montserrat"/>
              </a:defRPr>
            </a:lvl1pPr>
            <a:lvl2pPr lvl="1" algn="ctr">
              <a:spcBef>
                <a:spcPts val="0"/>
              </a:spcBef>
              <a:spcAft>
                <a:spcPts val="0"/>
              </a:spcAft>
              <a:buNone/>
              <a:defRPr sz="1200">
                <a:latin typeface="Montserrat"/>
                <a:ea typeface="Montserrat"/>
                <a:cs typeface="Montserrat"/>
                <a:sym typeface="Montserrat"/>
              </a:defRPr>
            </a:lvl2pPr>
            <a:lvl3pPr lvl="2" algn="ctr">
              <a:spcBef>
                <a:spcPts val="0"/>
              </a:spcBef>
              <a:spcAft>
                <a:spcPts val="0"/>
              </a:spcAft>
              <a:buNone/>
              <a:defRPr sz="1200">
                <a:latin typeface="Montserrat"/>
                <a:ea typeface="Montserrat"/>
                <a:cs typeface="Montserrat"/>
                <a:sym typeface="Montserrat"/>
              </a:defRPr>
            </a:lvl3pPr>
            <a:lvl4pPr lvl="3" algn="ctr">
              <a:spcBef>
                <a:spcPts val="0"/>
              </a:spcBef>
              <a:spcAft>
                <a:spcPts val="0"/>
              </a:spcAft>
              <a:buNone/>
              <a:defRPr sz="1200">
                <a:latin typeface="Montserrat"/>
                <a:ea typeface="Montserrat"/>
                <a:cs typeface="Montserrat"/>
                <a:sym typeface="Montserrat"/>
              </a:defRPr>
            </a:lvl4pPr>
            <a:lvl5pPr lvl="4" algn="ctr">
              <a:spcBef>
                <a:spcPts val="0"/>
              </a:spcBef>
              <a:spcAft>
                <a:spcPts val="0"/>
              </a:spcAft>
              <a:buNone/>
              <a:defRPr sz="1200">
                <a:latin typeface="Montserrat"/>
                <a:ea typeface="Montserrat"/>
                <a:cs typeface="Montserrat"/>
                <a:sym typeface="Montserrat"/>
              </a:defRPr>
            </a:lvl5pPr>
            <a:lvl6pPr lvl="5" algn="ctr">
              <a:spcBef>
                <a:spcPts val="0"/>
              </a:spcBef>
              <a:spcAft>
                <a:spcPts val="0"/>
              </a:spcAft>
              <a:buNone/>
              <a:defRPr sz="1200">
                <a:latin typeface="Montserrat"/>
                <a:ea typeface="Montserrat"/>
                <a:cs typeface="Montserrat"/>
                <a:sym typeface="Montserrat"/>
              </a:defRPr>
            </a:lvl6pPr>
            <a:lvl7pPr lvl="6" algn="ctr">
              <a:spcBef>
                <a:spcPts val="0"/>
              </a:spcBef>
              <a:spcAft>
                <a:spcPts val="0"/>
              </a:spcAft>
              <a:buNone/>
              <a:defRPr sz="1200">
                <a:latin typeface="Montserrat"/>
                <a:ea typeface="Montserrat"/>
                <a:cs typeface="Montserrat"/>
                <a:sym typeface="Montserrat"/>
              </a:defRPr>
            </a:lvl7pPr>
            <a:lvl8pPr lvl="7" algn="ctr">
              <a:spcBef>
                <a:spcPts val="0"/>
              </a:spcBef>
              <a:spcAft>
                <a:spcPts val="0"/>
              </a:spcAft>
              <a:buNone/>
              <a:defRPr sz="1200">
                <a:latin typeface="Montserrat"/>
                <a:ea typeface="Montserrat"/>
                <a:cs typeface="Montserrat"/>
                <a:sym typeface="Montserrat"/>
              </a:defRPr>
            </a:lvl8pPr>
            <a:lvl9pPr lvl="8" algn="ctr">
              <a:spcBef>
                <a:spcPts val="0"/>
              </a:spcBef>
              <a:spcAft>
                <a:spcPts val="0"/>
              </a:spcAft>
              <a:buNone/>
              <a:defRPr sz="1200">
                <a:latin typeface="Montserrat"/>
                <a:ea typeface="Montserrat"/>
                <a:cs typeface="Montserrat"/>
                <a:sym typeface="Montserrat"/>
              </a:defRPr>
            </a:lvl9pPr>
          </a:lstStyle>
          <a:p/>
        </p:txBody>
      </p:sp>
      <p:sp>
        <p:nvSpPr>
          <p:cNvPr id="1222" name="Google Shape;1222;p118"/>
          <p:cNvSpPr txBox="1"/>
          <p:nvPr>
            <p:ph idx="9" type="title"/>
          </p:nvPr>
        </p:nvSpPr>
        <p:spPr>
          <a:xfrm>
            <a:off x="2725025" y="3582694"/>
            <a:ext cx="1498500" cy="189600"/>
          </a:xfrm>
          <a:prstGeom prst="rect">
            <a:avLst/>
          </a:prstGeom>
        </p:spPr>
        <p:txBody>
          <a:bodyPr anchorCtr="0" anchor="t" bIns="0" lIns="0" spcFirstLastPara="1" rIns="0" wrap="square" tIns="0">
            <a:spAutoFit/>
          </a:bodyPr>
          <a:lstStyle>
            <a:lvl1pPr lvl="0" algn="ctr">
              <a:spcBef>
                <a:spcPts val="0"/>
              </a:spcBef>
              <a:spcAft>
                <a:spcPts val="0"/>
              </a:spcAft>
              <a:buNone/>
              <a:defRPr sz="1000">
                <a:solidFill>
                  <a:schemeClr val="lt2"/>
                </a:solidFill>
              </a:defRPr>
            </a:lvl1pPr>
            <a:lvl2pPr lvl="1">
              <a:lnSpc>
                <a:spcPct val="115000"/>
              </a:lnSpc>
              <a:spcBef>
                <a:spcPts val="0"/>
              </a:spcBef>
              <a:spcAft>
                <a:spcPts val="0"/>
              </a:spcAft>
              <a:buNone/>
              <a:defRPr sz="1000"/>
            </a:lvl2pPr>
            <a:lvl3pPr lvl="2">
              <a:lnSpc>
                <a:spcPct val="115000"/>
              </a:lnSpc>
              <a:spcBef>
                <a:spcPts val="0"/>
              </a:spcBef>
              <a:spcAft>
                <a:spcPts val="0"/>
              </a:spcAft>
              <a:buNone/>
              <a:defRPr sz="1000"/>
            </a:lvl3pPr>
            <a:lvl4pPr lvl="3">
              <a:lnSpc>
                <a:spcPct val="115000"/>
              </a:lnSpc>
              <a:spcBef>
                <a:spcPts val="0"/>
              </a:spcBef>
              <a:spcAft>
                <a:spcPts val="0"/>
              </a:spcAft>
              <a:buNone/>
              <a:defRPr sz="1000"/>
            </a:lvl4pPr>
            <a:lvl5pPr lvl="4">
              <a:lnSpc>
                <a:spcPct val="115000"/>
              </a:lnSpc>
              <a:spcBef>
                <a:spcPts val="0"/>
              </a:spcBef>
              <a:spcAft>
                <a:spcPts val="0"/>
              </a:spcAft>
              <a:buNone/>
              <a:defRPr sz="1000"/>
            </a:lvl5pPr>
            <a:lvl6pPr lvl="5">
              <a:lnSpc>
                <a:spcPct val="115000"/>
              </a:lnSpc>
              <a:spcBef>
                <a:spcPts val="0"/>
              </a:spcBef>
              <a:spcAft>
                <a:spcPts val="0"/>
              </a:spcAft>
              <a:buNone/>
              <a:defRPr sz="1000"/>
            </a:lvl6pPr>
            <a:lvl7pPr lvl="6">
              <a:lnSpc>
                <a:spcPct val="115000"/>
              </a:lnSpc>
              <a:spcBef>
                <a:spcPts val="0"/>
              </a:spcBef>
              <a:spcAft>
                <a:spcPts val="0"/>
              </a:spcAft>
              <a:buNone/>
              <a:defRPr sz="1000"/>
            </a:lvl7pPr>
            <a:lvl8pPr lvl="7">
              <a:lnSpc>
                <a:spcPct val="115000"/>
              </a:lnSpc>
              <a:spcBef>
                <a:spcPts val="0"/>
              </a:spcBef>
              <a:spcAft>
                <a:spcPts val="0"/>
              </a:spcAft>
              <a:buNone/>
              <a:defRPr sz="1000"/>
            </a:lvl8pPr>
            <a:lvl9pPr lvl="8">
              <a:lnSpc>
                <a:spcPct val="115000"/>
              </a:lnSpc>
              <a:spcBef>
                <a:spcPts val="0"/>
              </a:spcBef>
              <a:spcAft>
                <a:spcPts val="0"/>
              </a:spcAft>
              <a:buNone/>
              <a:defRPr sz="1000"/>
            </a:lvl9pPr>
          </a:lstStyle>
          <a:p/>
        </p:txBody>
      </p:sp>
      <p:sp>
        <p:nvSpPr>
          <p:cNvPr id="1223" name="Google Shape;1223;p118"/>
          <p:cNvSpPr txBox="1"/>
          <p:nvPr>
            <p:ph idx="13" type="title"/>
          </p:nvPr>
        </p:nvSpPr>
        <p:spPr>
          <a:xfrm>
            <a:off x="4920475" y="3352550"/>
            <a:ext cx="1498500" cy="189600"/>
          </a:xfrm>
          <a:prstGeom prst="rect">
            <a:avLst/>
          </a:prstGeom>
        </p:spPr>
        <p:txBody>
          <a:bodyPr anchorCtr="0" anchor="t" bIns="91425" lIns="91425" spcFirstLastPara="1" rIns="91425" wrap="square" tIns="91425">
            <a:noAutofit/>
          </a:bodyPr>
          <a:lstStyle>
            <a:lvl1pPr lvl="0" algn="ctr">
              <a:spcBef>
                <a:spcPts val="0"/>
              </a:spcBef>
              <a:spcAft>
                <a:spcPts val="0"/>
              </a:spcAft>
              <a:buNone/>
              <a:defRPr sz="1200">
                <a:latin typeface="Montserrat"/>
                <a:ea typeface="Montserrat"/>
                <a:cs typeface="Montserrat"/>
                <a:sym typeface="Montserrat"/>
              </a:defRPr>
            </a:lvl1pPr>
            <a:lvl2pPr lvl="1" algn="ctr">
              <a:spcBef>
                <a:spcPts val="0"/>
              </a:spcBef>
              <a:spcAft>
                <a:spcPts val="0"/>
              </a:spcAft>
              <a:buNone/>
              <a:defRPr sz="1200">
                <a:latin typeface="Montserrat"/>
                <a:ea typeface="Montserrat"/>
                <a:cs typeface="Montserrat"/>
                <a:sym typeface="Montserrat"/>
              </a:defRPr>
            </a:lvl2pPr>
            <a:lvl3pPr lvl="2" algn="ctr">
              <a:spcBef>
                <a:spcPts val="0"/>
              </a:spcBef>
              <a:spcAft>
                <a:spcPts val="0"/>
              </a:spcAft>
              <a:buNone/>
              <a:defRPr sz="1200">
                <a:latin typeface="Montserrat"/>
                <a:ea typeface="Montserrat"/>
                <a:cs typeface="Montserrat"/>
                <a:sym typeface="Montserrat"/>
              </a:defRPr>
            </a:lvl3pPr>
            <a:lvl4pPr lvl="3" algn="ctr">
              <a:spcBef>
                <a:spcPts val="0"/>
              </a:spcBef>
              <a:spcAft>
                <a:spcPts val="0"/>
              </a:spcAft>
              <a:buNone/>
              <a:defRPr sz="1200">
                <a:latin typeface="Montserrat"/>
                <a:ea typeface="Montserrat"/>
                <a:cs typeface="Montserrat"/>
                <a:sym typeface="Montserrat"/>
              </a:defRPr>
            </a:lvl4pPr>
            <a:lvl5pPr lvl="4" algn="ctr">
              <a:spcBef>
                <a:spcPts val="0"/>
              </a:spcBef>
              <a:spcAft>
                <a:spcPts val="0"/>
              </a:spcAft>
              <a:buNone/>
              <a:defRPr sz="1200">
                <a:latin typeface="Montserrat"/>
                <a:ea typeface="Montserrat"/>
                <a:cs typeface="Montserrat"/>
                <a:sym typeface="Montserrat"/>
              </a:defRPr>
            </a:lvl5pPr>
            <a:lvl6pPr lvl="5" algn="ctr">
              <a:spcBef>
                <a:spcPts val="0"/>
              </a:spcBef>
              <a:spcAft>
                <a:spcPts val="0"/>
              </a:spcAft>
              <a:buNone/>
              <a:defRPr sz="1200">
                <a:latin typeface="Montserrat"/>
                <a:ea typeface="Montserrat"/>
                <a:cs typeface="Montserrat"/>
                <a:sym typeface="Montserrat"/>
              </a:defRPr>
            </a:lvl6pPr>
            <a:lvl7pPr lvl="6" algn="ctr">
              <a:spcBef>
                <a:spcPts val="0"/>
              </a:spcBef>
              <a:spcAft>
                <a:spcPts val="0"/>
              </a:spcAft>
              <a:buNone/>
              <a:defRPr sz="1200">
                <a:latin typeface="Montserrat"/>
                <a:ea typeface="Montserrat"/>
                <a:cs typeface="Montserrat"/>
                <a:sym typeface="Montserrat"/>
              </a:defRPr>
            </a:lvl7pPr>
            <a:lvl8pPr lvl="7" algn="ctr">
              <a:spcBef>
                <a:spcPts val="0"/>
              </a:spcBef>
              <a:spcAft>
                <a:spcPts val="0"/>
              </a:spcAft>
              <a:buNone/>
              <a:defRPr sz="1200">
                <a:latin typeface="Montserrat"/>
                <a:ea typeface="Montserrat"/>
                <a:cs typeface="Montserrat"/>
                <a:sym typeface="Montserrat"/>
              </a:defRPr>
            </a:lvl8pPr>
            <a:lvl9pPr lvl="8" algn="ctr">
              <a:spcBef>
                <a:spcPts val="0"/>
              </a:spcBef>
              <a:spcAft>
                <a:spcPts val="0"/>
              </a:spcAft>
              <a:buNone/>
              <a:defRPr sz="1200">
                <a:latin typeface="Montserrat"/>
                <a:ea typeface="Montserrat"/>
                <a:cs typeface="Montserrat"/>
                <a:sym typeface="Montserrat"/>
              </a:defRPr>
            </a:lvl9pPr>
          </a:lstStyle>
          <a:p/>
        </p:txBody>
      </p:sp>
      <p:sp>
        <p:nvSpPr>
          <p:cNvPr id="1224" name="Google Shape;1224;p118"/>
          <p:cNvSpPr txBox="1"/>
          <p:nvPr>
            <p:ph idx="14" type="title"/>
          </p:nvPr>
        </p:nvSpPr>
        <p:spPr>
          <a:xfrm>
            <a:off x="4920475" y="3582694"/>
            <a:ext cx="1498500" cy="189600"/>
          </a:xfrm>
          <a:prstGeom prst="rect">
            <a:avLst/>
          </a:prstGeom>
        </p:spPr>
        <p:txBody>
          <a:bodyPr anchorCtr="0" anchor="t" bIns="0" lIns="0" spcFirstLastPara="1" rIns="0" wrap="square" tIns="0">
            <a:spAutoFit/>
          </a:bodyPr>
          <a:lstStyle>
            <a:lvl1pPr lvl="0" algn="ctr">
              <a:spcBef>
                <a:spcPts val="0"/>
              </a:spcBef>
              <a:spcAft>
                <a:spcPts val="0"/>
              </a:spcAft>
              <a:buNone/>
              <a:defRPr sz="1000">
                <a:solidFill>
                  <a:schemeClr val="lt2"/>
                </a:solidFill>
              </a:defRPr>
            </a:lvl1pPr>
            <a:lvl2pPr lvl="1">
              <a:lnSpc>
                <a:spcPct val="115000"/>
              </a:lnSpc>
              <a:spcBef>
                <a:spcPts val="0"/>
              </a:spcBef>
              <a:spcAft>
                <a:spcPts val="0"/>
              </a:spcAft>
              <a:buNone/>
              <a:defRPr sz="1000"/>
            </a:lvl2pPr>
            <a:lvl3pPr lvl="2">
              <a:lnSpc>
                <a:spcPct val="115000"/>
              </a:lnSpc>
              <a:spcBef>
                <a:spcPts val="0"/>
              </a:spcBef>
              <a:spcAft>
                <a:spcPts val="0"/>
              </a:spcAft>
              <a:buNone/>
              <a:defRPr sz="1000"/>
            </a:lvl3pPr>
            <a:lvl4pPr lvl="3">
              <a:lnSpc>
                <a:spcPct val="115000"/>
              </a:lnSpc>
              <a:spcBef>
                <a:spcPts val="0"/>
              </a:spcBef>
              <a:spcAft>
                <a:spcPts val="0"/>
              </a:spcAft>
              <a:buNone/>
              <a:defRPr sz="1000"/>
            </a:lvl4pPr>
            <a:lvl5pPr lvl="4">
              <a:lnSpc>
                <a:spcPct val="115000"/>
              </a:lnSpc>
              <a:spcBef>
                <a:spcPts val="0"/>
              </a:spcBef>
              <a:spcAft>
                <a:spcPts val="0"/>
              </a:spcAft>
              <a:buNone/>
              <a:defRPr sz="1000"/>
            </a:lvl5pPr>
            <a:lvl6pPr lvl="5">
              <a:lnSpc>
                <a:spcPct val="115000"/>
              </a:lnSpc>
              <a:spcBef>
                <a:spcPts val="0"/>
              </a:spcBef>
              <a:spcAft>
                <a:spcPts val="0"/>
              </a:spcAft>
              <a:buNone/>
              <a:defRPr sz="1000"/>
            </a:lvl6pPr>
            <a:lvl7pPr lvl="6">
              <a:lnSpc>
                <a:spcPct val="115000"/>
              </a:lnSpc>
              <a:spcBef>
                <a:spcPts val="0"/>
              </a:spcBef>
              <a:spcAft>
                <a:spcPts val="0"/>
              </a:spcAft>
              <a:buNone/>
              <a:defRPr sz="1000"/>
            </a:lvl7pPr>
            <a:lvl8pPr lvl="7">
              <a:lnSpc>
                <a:spcPct val="115000"/>
              </a:lnSpc>
              <a:spcBef>
                <a:spcPts val="0"/>
              </a:spcBef>
              <a:spcAft>
                <a:spcPts val="0"/>
              </a:spcAft>
              <a:buNone/>
              <a:defRPr sz="1000"/>
            </a:lvl8pPr>
            <a:lvl9pPr lvl="8">
              <a:lnSpc>
                <a:spcPct val="115000"/>
              </a:lnSpc>
              <a:spcBef>
                <a:spcPts val="0"/>
              </a:spcBef>
              <a:spcAft>
                <a:spcPts val="0"/>
              </a:spcAft>
              <a:buNone/>
              <a:defRPr sz="1000"/>
            </a:lvl9pPr>
          </a:lstStyle>
          <a:p/>
        </p:txBody>
      </p:sp>
      <p:sp>
        <p:nvSpPr>
          <p:cNvPr id="1225" name="Google Shape;1225;p118"/>
          <p:cNvSpPr txBox="1"/>
          <p:nvPr>
            <p:ph idx="15" type="title"/>
          </p:nvPr>
        </p:nvSpPr>
        <p:spPr>
          <a:xfrm>
            <a:off x="7115925" y="3352550"/>
            <a:ext cx="1498500" cy="189600"/>
          </a:xfrm>
          <a:prstGeom prst="rect">
            <a:avLst/>
          </a:prstGeom>
        </p:spPr>
        <p:txBody>
          <a:bodyPr anchorCtr="0" anchor="t" bIns="0" lIns="0" spcFirstLastPara="1" rIns="0" wrap="square" tIns="0">
            <a:noAutofit/>
          </a:bodyPr>
          <a:lstStyle>
            <a:lvl1pPr lvl="0" algn="ctr">
              <a:spcBef>
                <a:spcPts val="0"/>
              </a:spcBef>
              <a:spcAft>
                <a:spcPts val="0"/>
              </a:spcAft>
              <a:buNone/>
              <a:defRPr sz="1200">
                <a:latin typeface="Montserrat"/>
                <a:ea typeface="Montserrat"/>
                <a:cs typeface="Montserrat"/>
                <a:sym typeface="Montserrat"/>
              </a:defRPr>
            </a:lvl1pPr>
            <a:lvl2pPr lvl="1" algn="ctr">
              <a:spcBef>
                <a:spcPts val="0"/>
              </a:spcBef>
              <a:spcAft>
                <a:spcPts val="0"/>
              </a:spcAft>
              <a:buNone/>
              <a:defRPr sz="1200">
                <a:latin typeface="Montserrat"/>
                <a:ea typeface="Montserrat"/>
                <a:cs typeface="Montserrat"/>
                <a:sym typeface="Montserrat"/>
              </a:defRPr>
            </a:lvl2pPr>
            <a:lvl3pPr lvl="2" algn="ctr">
              <a:spcBef>
                <a:spcPts val="0"/>
              </a:spcBef>
              <a:spcAft>
                <a:spcPts val="0"/>
              </a:spcAft>
              <a:buNone/>
              <a:defRPr sz="1200">
                <a:latin typeface="Montserrat"/>
                <a:ea typeface="Montserrat"/>
                <a:cs typeface="Montserrat"/>
                <a:sym typeface="Montserrat"/>
              </a:defRPr>
            </a:lvl3pPr>
            <a:lvl4pPr lvl="3" algn="ctr">
              <a:spcBef>
                <a:spcPts val="0"/>
              </a:spcBef>
              <a:spcAft>
                <a:spcPts val="0"/>
              </a:spcAft>
              <a:buNone/>
              <a:defRPr sz="1200">
                <a:latin typeface="Montserrat"/>
                <a:ea typeface="Montserrat"/>
                <a:cs typeface="Montserrat"/>
                <a:sym typeface="Montserrat"/>
              </a:defRPr>
            </a:lvl4pPr>
            <a:lvl5pPr lvl="4" algn="ctr">
              <a:spcBef>
                <a:spcPts val="0"/>
              </a:spcBef>
              <a:spcAft>
                <a:spcPts val="0"/>
              </a:spcAft>
              <a:buNone/>
              <a:defRPr sz="1200">
                <a:latin typeface="Montserrat"/>
                <a:ea typeface="Montserrat"/>
                <a:cs typeface="Montserrat"/>
                <a:sym typeface="Montserrat"/>
              </a:defRPr>
            </a:lvl5pPr>
            <a:lvl6pPr lvl="5" algn="ctr">
              <a:spcBef>
                <a:spcPts val="0"/>
              </a:spcBef>
              <a:spcAft>
                <a:spcPts val="0"/>
              </a:spcAft>
              <a:buNone/>
              <a:defRPr sz="1200">
                <a:latin typeface="Montserrat"/>
                <a:ea typeface="Montserrat"/>
                <a:cs typeface="Montserrat"/>
                <a:sym typeface="Montserrat"/>
              </a:defRPr>
            </a:lvl6pPr>
            <a:lvl7pPr lvl="6" algn="ctr">
              <a:spcBef>
                <a:spcPts val="0"/>
              </a:spcBef>
              <a:spcAft>
                <a:spcPts val="0"/>
              </a:spcAft>
              <a:buNone/>
              <a:defRPr sz="1200">
                <a:latin typeface="Montserrat"/>
                <a:ea typeface="Montserrat"/>
                <a:cs typeface="Montserrat"/>
                <a:sym typeface="Montserrat"/>
              </a:defRPr>
            </a:lvl7pPr>
            <a:lvl8pPr lvl="7" algn="ctr">
              <a:spcBef>
                <a:spcPts val="0"/>
              </a:spcBef>
              <a:spcAft>
                <a:spcPts val="0"/>
              </a:spcAft>
              <a:buNone/>
              <a:defRPr sz="1200">
                <a:latin typeface="Montserrat"/>
                <a:ea typeface="Montserrat"/>
                <a:cs typeface="Montserrat"/>
                <a:sym typeface="Montserrat"/>
              </a:defRPr>
            </a:lvl8pPr>
            <a:lvl9pPr lvl="8" algn="ctr">
              <a:spcBef>
                <a:spcPts val="0"/>
              </a:spcBef>
              <a:spcAft>
                <a:spcPts val="0"/>
              </a:spcAft>
              <a:buNone/>
              <a:defRPr sz="1200">
                <a:latin typeface="Montserrat"/>
                <a:ea typeface="Montserrat"/>
                <a:cs typeface="Montserrat"/>
                <a:sym typeface="Montserrat"/>
              </a:defRPr>
            </a:lvl9pPr>
          </a:lstStyle>
          <a:p/>
        </p:txBody>
      </p:sp>
      <p:sp>
        <p:nvSpPr>
          <p:cNvPr id="1226" name="Google Shape;1226;p118"/>
          <p:cNvSpPr txBox="1"/>
          <p:nvPr>
            <p:ph idx="16" type="title"/>
          </p:nvPr>
        </p:nvSpPr>
        <p:spPr>
          <a:xfrm>
            <a:off x="7115925" y="3582694"/>
            <a:ext cx="1498500" cy="189600"/>
          </a:xfrm>
          <a:prstGeom prst="rect">
            <a:avLst/>
          </a:prstGeom>
        </p:spPr>
        <p:txBody>
          <a:bodyPr anchorCtr="0" anchor="t" bIns="0" lIns="0" spcFirstLastPara="1" rIns="0" wrap="square" tIns="0">
            <a:spAutoFit/>
          </a:bodyPr>
          <a:lstStyle>
            <a:lvl1pPr lvl="0" algn="ctr">
              <a:spcBef>
                <a:spcPts val="0"/>
              </a:spcBef>
              <a:spcAft>
                <a:spcPts val="0"/>
              </a:spcAft>
              <a:buNone/>
              <a:defRPr sz="1000">
                <a:solidFill>
                  <a:schemeClr val="lt2"/>
                </a:solidFill>
              </a:defRPr>
            </a:lvl1pPr>
            <a:lvl2pPr lvl="1">
              <a:lnSpc>
                <a:spcPct val="115000"/>
              </a:lnSpc>
              <a:spcBef>
                <a:spcPts val="0"/>
              </a:spcBef>
              <a:spcAft>
                <a:spcPts val="0"/>
              </a:spcAft>
              <a:buNone/>
              <a:defRPr sz="1000"/>
            </a:lvl2pPr>
            <a:lvl3pPr lvl="2">
              <a:lnSpc>
                <a:spcPct val="115000"/>
              </a:lnSpc>
              <a:spcBef>
                <a:spcPts val="0"/>
              </a:spcBef>
              <a:spcAft>
                <a:spcPts val="0"/>
              </a:spcAft>
              <a:buNone/>
              <a:defRPr sz="1000"/>
            </a:lvl3pPr>
            <a:lvl4pPr lvl="3">
              <a:lnSpc>
                <a:spcPct val="115000"/>
              </a:lnSpc>
              <a:spcBef>
                <a:spcPts val="0"/>
              </a:spcBef>
              <a:spcAft>
                <a:spcPts val="0"/>
              </a:spcAft>
              <a:buNone/>
              <a:defRPr sz="1000"/>
            </a:lvl4pPr>
            <a:lvl5pPr lvl="4">
              <a:lnSpc>
                <a:spcPct val="115000"/>
              </a:lnSpc>
              <a:spcBef>
                <a:spcPts val="0"/>
              </a:spcBef>
              <a:spcAft>
                <a:spcPts val="0"/>
              </a:spcAft>
              <a:buNone/>
              <a:defRPr sz="1000"/>
            </a:lvl5pPr>
            <a:lvl6pPr lvl="5">
              <a:lnSpc>
                <a:spcPct val="115000"/>
              </a:lnSpc>
              <a:spcBef>
                <a:spcPts val="0"/>
              </a:spcBef>
              <a:spcAft>
                <a:spcPts val="0"/>
              </a:spcAft>
              <a:buNone/>
              <a:defRPr sz="1000"/>
            </a:lvl6pPr>
            <a:lvl7pPr lvl="6">
              <a:lnSpc>
                <a:spcPct val="115000"/>
              </a:lnSpc>
              <a:spcBef>
                <a:spcPts val="0"/>
              </a:spcBef>
              <a:spcAft>
                <a:spcPts val="0"/>
              </a:spcAft>
              <a:buNone/>
              <a:defRPr sz="1000"/>
            </a:lvl7pPr>
            <a:lvl8pPr lvl="7">
              <a:lnSpc>
                <a:spcPct val="115000"/>
              </a:lnSpc>
              <a:spcBef>
                <a:spcPts val="0"/>
              </a:spcBef>
              <a:spcAft>
                <a:spcPts val="0"/>
              </a:spcAft>
              <a:buNone/>
              <a:defRPr sz="1000"/>
            </a:lvl8pPr>
            <a:lvl9pPr lvl="8">
              <a:lnSpc>
                <a:spcPct val="115000"/>
              </a:lnSpc>
              <a:spcBef>
                <a:spcPts val="0"/>
              </a:spcBef>
              <a:spcAft>
                <a:spcPts val="0"/>
              </a:spcAft>
              <a:buNone/>
              <a:defRPr sz="1000"/>
            </a:lvl9pPr>
          </a:lstStyle>
          <a:p/>
        </p:txBody>
      </p:sp>
      <p:sp>
        <p:nvSpPr>
          <p:cNvPr id="1227" name="Google Shape;1227;p118"/>
          <p:cNvSpPr txBox="1"/>
          <p:nvPr>
            <p:ph idx="1" type="body"/>
          </p:nvPr>
        </p:nvSpPr>
        <p:spPr>
          <a:xfrm>
            <a:off x="2432125" y="3851275"/>
            <a:ext cx="2085000" cy="775800"/>
          </a:xfrm>
          <a:prstGeom prst="rect">
            <a:avLst/>
          </a:prstGeom>
        </p:spPr>
        <p:txBody>
          <a:bodyPr anchorCtr="0" anchor="t" bIns="0" lIns="91425" spcFirstLastPara="1" rIns="91425" wrap="square" tIns="0">
            <a:spAutoFit/>
          </a:bodyPr>
          <a:lstStyle>
            <a:lvl1pPr indent="-285750" lvl="0" marL="457200" algn="ctr">
              <a:lnSpc>
                <a:spcPct val="115000"/>
              </a:lnSpc>
              <a:spcBef>
                <a:spcPts val="0"/>
              </a:spcBef>
              <a:spcAft>
                <a:spcPts val="0"/>
              </a:spcAft>
              <a:buClr>
                <a:schemeClr val="lt2"/>
              </a:buClr>
              <a:buSzPts val="900"/>
              <a:buFont typeface="Montserrat"/>
              <a:buChar char="●"/>
              <a:defRPr/>
            </a:lvl1pPr>
            <a:lvl2pPr indent="-285750" lvl="1" marL="914400" algn="ctr">
              <a:lnSpc>
                <a:spcPct val="115000"/>
              </a:lnSpc>
              <a:spcBef>
                <a:spcPts val="0"/>
              </a:spcBef>
              <a:spcAft>
                <a:spcPts val="0"/>
              </a:spcAft>
              <a:buClr>
                <a:schemeClr val="lt2"/>
              </a:buClr>
              <a:buSzPts val="900"/>
              <a:buFont typeface="Montserrat"/>
              <a:buChar char="○"/>
              <a:defRPr/>
            </a:lvl2pPr>
            <a:lvl3pPr indent="-285750" lvl="2" marL="1371600" algn="ctr">
              <a:lnSpc>
                <a:spcPct val="115000"/>
              </a:lnSpc>
              <a:spcBef>
                <a:spcPts val="0"/>
              </a:spcBef>
              <a:spcAft>
                <a:spcPts val="0"/>
              </a:spcAft>
              <a:buClr>
                <a:schemeClr val="lt2"/>
              </a:buClr>
              <a:buSzPts val="900"/>
              <a:buFont typeface="Montserrat"/>
              <a:buChar char="■"/>
              <a:defRPr/>
            </a:lvl3pPr>
            <a:lvl4pPr indent="-285750" lvl="3" marL="1828800" algn="ctr">
              <a:lnSpc>
                <a:spcPct val="115000"/>
              </a:lnSpc>
              <a:spcBef>
                <a:spcPts val="0"/>
              </a:spcBef>
              <a:spcAft>
                <a:spcPts val="0"/>
              </a:spcAft>
              <a:buClr>
                <a:schemeClr val="lt2"/>
              </a:buClr>
              <a:buSzPts val="900"/>
              <a:buFont typeface="Montserrat"/>
              <a:buChar char="●"/>
              <a:defRPr/>
            </a:lvl4pPr>
            <a:lvl5pPr indent="-285750" lvl="4" marL="2286000" algn="ctr">
              <a:lnSpc>
                <a:spcPct val="115000"/>
              </a:lnSpc>
              <a:spcBef>
                <a:spcPts val="0"/>
              </a:spcBef>
              <a:spcAft>
                <a:spcPts val="0"/>
              </a:spcAft>
              <a:buClr>
                <a:schemeClr val="lt2"/>
              </a:buClr>
              <a:buSzPts val="900"/>
              <a:buFont typeface="Montserrat"/>
              <a:buChar char="○"/>
              <a:defRPr/>
            </a:lvl5pPr>
            <a:lvl6pPr indent="-285750" lvl="5" marL="2743200" algn="ctr">
              <a:lnSpc>
                <a:spcPct val="115000"/>
              </a:lnSpc>
              <a:spcBef>
                <a:spcPts val="0"/>
              </a:spcBef>
              <a:spcAft>
                <a:spcPts val="0"/>
              </a:spcAft>
              <a:buClr>
                <a:schemeClr val="lt2"/>
              </a:buClr>
              <a:buSzPts val="900"/>
              <a:buFont typeface="Montserrat"/>
              <a:buChar char="■"/>
              <a:defRPr/>
            </a:lvl6pPr>
            <a:lvl7pPr indent="-285750" lvl="6" marL="3200400" algn="ctr">
              <a:lnSpc>
                <a:spcPct val="115000"/>
              </a:lnSpc>
              <a:spcBef>
                <a:spcPts val="0"/>
              </a:spcBef>
              <a:spcAft>
                <a:spcPts val="0"/>
              </a:spcAft>
              <a:buClr>
                <a:schemeClr val="lt2"/>
              </a:buClr>
              <a:buSzPts val="900"/>
              <a:buFont typeface="Montserrat"/>
              <a:buChar char="●"/>
              <a:defRPr/>
            </a:lvl7pPr>
            <a:lvl8pPr indent="-285750" lvl="7" marL="3657600" algn="ctr">
              <a:lnSpc>
                <a:spcPct val="115000"/>
              </a:lnSpc>
              <a:spcBef>
                <a:spcPts val="0"/>
              </a:spcBef>
              <a:spcAft>
                <a:spcPts val="0"/>
              </a:spcAft>
              <a:buClr>
                <a:schemeClr val="lt2"/>
              </a:buClr>
              <a:buSzPts val="900"/>
              <a:buFont typeface="Montserrat"/>
              <a:buChar char="○"/>
              <a:defRPr/>
            </a:lvl8pPr>
            <a:lvl9pPr indent="-285750" lvl="8" marL="4114800" algn="ctr">
              <a:lnSpc>
                <a:spcPct val="115000"/>
              </a:lnSpc>
              <a:spcBef>
                <a:spcPts val="0"/>
              </a:spcBef>
              <a:spcAft>
                <a:spcPts val="0"/>
              </a:spcAft>
              <a:buClr>
                <a:schemeClr val="lt2"/>
              </a:buClr>
              <a:buSzPts val="900"/>
              <a:buFont typeface="Montserrat"/>
              <a:buChar char="■"/>
              <a:defRPr/>
            </a:lvl9pPr>
          </a:lstStyle>
          <a:p/>
        </p:txBody>
      </p:sp>
      <p:sp>
        <p:nvSpPr>
          <p:cNvPr id="1228" name="Google Shape;1228;p118"/>
          <p:cNvSpPr txBox="1"/>
          <p:nvPr>
            <p:ph idx="17" type="body"/>
          </p:nvPr>
        </p:nvSpPr>
        <p:spPr>
          <a:xfrm>
            <a:off x="256025" y="3851275"/>
            <a:ext cx="2066400" cy="775800"/>
          </a:xfrm>
          <a:prstGeom prst="rect">
            <a:avLst/>
          </a:prstGeom>
        </p:spPr>
        <p:txBody>
          <a:bodyPr anchorCtr="0" anchor="t" bIns="0" lIns="91425" spcFirstLastPara="1" rIns="91425" wrap="square" tIns="0">
            <a:spAutoFit/>
          </a:bodyPr>
          <a:lstStyle>
            <a:lvl1pPr indent="-285750" lvl="0" marL="457200" algn="ctr">
              <a:lnSpc>
                <a:spcPct val="115000"/>
              </a:lnSpc>
              <a:spcBef>
                <a:spcPts val="0"/>
              </a:spcBef>
              <a:spcAft>
                <a:spcPts val="0"/>
              </a:spcAft>
              <a:buClr>
                <a:schemeClr val="lt2"/>
              </a:buClr>
              <a:buSzPts val="900"/>
              <a:buFont typeface="Montserrat"/>
              <a:buChar char="●"/>
              <a:defRPr/>
            </a:lvl1pPr>
            <a:lvl2pPr indent="-285750" lvl="1" marL="914400" algn="ctr">
              <a:lnSpc>
                <a:spcPct val="115000"/>
              </a:lnSpc>
              <a:spcBef>
                <a:spcPts val="0"/>
              </a:spcBef>
              <a:spcAft>
                <a:spcPts val="0"/>
              </a:spcAft>
              <a:buClr>
                <a:schemeClr val="lt2"/>
              </a:buClr>
              <a:buSzPts val="900"/>
              <a:buFont typeface="Montserrat"/>
              <a:buChar char="○"/>
              <a:defRPr/>
            </a:lvl2pPr>
            <a:lvl3pPr indent="-285750" lvl="2" marL="1371600" algn="ctr">
              <a:lnSpc>
                <a:spcPct val="115000"/>
              </a:lnSpc>
              <a:spcBef>
                <a:spcPts val="0"/>
              </a:spcBef>
              <a:spcAft>
                <a:spcPts val="0"/>
              </a:spcAft>
              <a:buClr>
                <a:schemeClr val="lt2"/>
              </a:buClr>
              <a:buSzPts val="900"/>
              <a:buFont typeface="Montserrat"/>
              <a:buChar char="■"/>
              <a:defRPr/>
            </a:lvl3pPr>
            <a:lvl4pPr indent="-285750" lvl="3" marL="1828800" algn="ctr">
              <a:lnSpc>
                <a:spcPct val="115000"/>
              </a:lnSpc>
              <a:spcBef>
                <a:spcPts val="0"/>
              </a:spcBef>
              <a:spcAft>
                <a:spcPts val="0"/>
              </a:spcAft>
              <a:buClr>
                <a:schemeClr val="lt2"/>
              </a:buClr>
              <a:buSzPts val="900"/>
              <a:buFont typeface="Montserrat"/>
              <a:buChar char="●"/>
              <a:defRPr/>
            </a:lvl4pPr>
            <a:lvl5pPr indent="-285750" lvl="4" marL="2286000" algn="ctr">
              <a:lnSpc>
                <a:spcPct val="115000"/>
              </a:lnSpc>
              <a:spcBef>
                <a:spcPts val="0"/>
              </a:spcBef>
              <a:spcAft>
                <a:spcPts val="0"/>
              </a:spcAft>
              <a:buClr>
                <a:schemeClr val="lt2"/>
              </a:buClr>
              <a:buSzPts val="900"/>
              <a:buFont typeface="Montserrat"/>
              <a:buChar char="○"/>
              <a:defRPr/>
            </a:lvl5pPr>
            <a:lvl6pPr indent="-285750" lvl="5" marL="2743200" algn="ctr">
              <a:lnSpc>
                <a:spcPct val="115000"/>
              </a:lnSpc>
              <a:spcBef>
                <a:spcPts val="0"/>
              </a:spcBef>
              <a:spcAft>
                <a:spcPts val="0"/>
              </a:spcAft>
              <a:buClr>
                <a:schemeClr val="lt2"/>
              </a:buClr>
              <a:buSzPts val="900"/>
              <a:buFont typeface="Montserrat"/>
              <a:buChar char="■"/>
              <a:defRPr/>
            </a:lvl6pPr>
            <a:lvl7pPr indent="-285750" lvl="6" marL="3200400" algn="ctr">
              <a:lnSpc>
                <a:spcPct val="115000"/>
              </a:lnSpc>
              <a:spcBef>
                <a:spcPts val="0"/>
              </a:spcBef>
              <a:spcAft>
                <a:spcPts val="0"/>
              </a:spcAft>
              <a:buClr>
                <a:schemeClr val="lt2"/>
              </a:buClr>
              <a:buSzPts val="900"/>
              <a:buFont typeface="Montserrat"/>
              <a:buChar char="●"/>
              <a:defRPr/>
            </a:lvl7pPr>
            <a:lvl8pPr indent="-285750" lvl="7" marL="3657600" algn="ctr">
              <a:lnSpc>
                <a:spcPct val="115000"/>
              </a:lnSpc>
              <a:spcBef>
                <a:spcPts val="0"/>
              </a:spcBef>
              <a:spcAft>
                <a:spcPts val="0"/>
              </a:spcAft>
              <a:buClr>
                <a:schemeClr val="lt2"/>
              </a:buClr>
              <a:buSzPts val="900"/>
              <a:buFont typeface="Montserrat"/>
              <a:buChar char="○"/>
              <a:defRPr/>
            </a:lvl8pPr>
            <a:lvl9pPr indent="-285750" lvl="8" marL="4114800" algn="ctr">
              <a:lnSpc>
                <a:spcPct val="115000"/>
              </a:lnSpc>
              <a:spcBef>
                <a:spcPts val="0"/>
              </a:spcBef>
              <a:spcAft>
                <a:spcPts val="0"/>
              </a:spcAft>
              <a:buClr>
                <a:schemeClr val="lt2"/>
              </a:buClr>
              <a:buSzPts val="900"/>
              <a:buFont typeface="Montserrat"/>
              <a:buChar char="■"/>
              <a:defRPr/>
            </a:lvl9pPr>
          </a:lstStyle>
          <a:p/>
        </p:txBody>
      </p:sp>
      <p:sp>
        <p:nvSpPr>
          <p:cNvPr id="1229" name="Google Shape;1229;p118"/>
          <p:cNvSpPr txBox="1"/>
          <p:nvPr>
            <p:ph idx="18" type="body"/>
          </p:nvPr>
        </p:nvSpPr>
        <p:spPr>
          <a:xfrm>
            <a:off x="6821675" y="3851275"/>
            <a:ext cx="2066400" cy="775800"/>
          </a:xfrm>
          <a:prstGeom prst="rect">
            <a:avLst/>
          </a:prstGeom>
        </p:spPr>
        <p:txBody>
          <a:bodyPr anchorCtr="0" anchor="t" bIns="0" lIns="91425" spcFirstLastPara="1" rIns="91425" wrap="square" tIns="0">
            <a:spAutoFit/>
          </a:bodyPr>
          <a:lstStyle>
            <a:lvl1pPr indent="-285750" lvl="0" marL="457200" algn="ctr">
              <a:lnSpc>
                <a:spcPct val="115000"/>
              </a:lnSpc>
              <a:spcBef>
                <a:spcPts val="0"/>
              </a:spcBef>
              <a:spcAft>
                <a:spcPts val="0"/>
              </a:spcAft>
              <a:buClr>
                <a:schemeClr val="lt2"/>
              </a:buClr>
              <a:buSzPts val="900"/>
              <a:buFont typeface="Montserrat"/>
              <a:buChar char="●"/>
              <a:defRPr/>
            </a:lvl1pPr>
            <a:lvl2pPr indent="-285750" lvl="1" marL="914400" algn="ctr">
              <a:lnSpc>
                <a:spcPct val="115000"/>
              </a:lnSpc>
              <a:spcBef>
                <a:spcPts val="0"/>
              </a:spcBef>
              <a:spcAft>
                <a:spcPts val="0"/>
              </a:spcAft>
              <a:buClr>
                <a:schemeClr val="lt2"/>
              </a:buClr>
              <a:buSzPts val="900"/>
              <a:buFont typeface="Montserrat"/>
              <a:buChar char="○"/>
              <a:defRPr/>
            </a:lvl2pPr>
            <a:lvl3pPr indent="-285750" lvl="2" marL="1371600" algn="ctr">
              <a:lnSpc>
                <a:spcPct val="115000"/>
              </a:lnSpc>
              <a:spcBef>
                <a:spcPts val="0"/>
              </a:spcBef>
              <a:spcAft>
                <a:spcPts val="0"/>
              </a:spcAft>
              <a:buClr>
                <a:schemeClr val="lt2"/>
              </a:buClr>
              <a:buSzPts val="900"/>
              <a:buFont typeface="Montserrat"/>
              <a:buChar char="■"/>
              <a:defRPr/>
            </a:lvl3pPr>
            <a:lvl4pPr indent="-285750" lvl="3" marL="1828800" algn="ctr">
              <a:lnSpc>
                <a:spcPct val="115000"/>
              </a:lnSpc>
              <a:spcBef>
                <a:spcPts val="0"/>
              </a:spcBef>
              <a:spcAft>
                <a:spcPts val="0"/>
              </a:spcAft>
              <a:buClr>
                <a:schemeClr val="lt2"/>
              </a:buClr>
              <a:buSzPts val="900"/>
              <a:buFont typeface="Montserrat"/>
              <a:buChar char="●"/>
              <a:defRPr/>
            </a:lvl4pPr>
            <a:lvl5pPr indent="-285750" lvl="4" marL="2286000" algn="ctr">
              <a:lnSpc>
                <a:spcPct val="115000"/>
              </a:lnSpc>
              <a:spcBef>
                <a:spcPts val="0"/>
              </a:spcBef>
              <a:spcAft>
                <a:spcPts val="0"/>
              </a:spcAft>
              <a:buClr>
                <a:schemeClr val="lt2"/>
              </a:buClr>
              <a:buSzPts val="900"/>
              <a:buFont typeface="Montserrat"/>
              <a:buChar char="○"/>
              <a:defRPr/>
            </a:lvl5pPr>
            <a:lvl6pPr indent="-285750" lvl="5" marL="2743200" algn="ctr">
              <a:lnSpc>
                <a:spcPct val="115000"/>
              </a:lnSpc>
              <a:spcBef>
                <a:spcPts val="0"/>
              </a:spcBef>
              <a:spcAft>
                <a:spcPts val="0"/>
              </a:spcAft>
              <a:buClr>
                <a:schemeClr val="lt2"/>
              </a:buClr>
              <a:buSzPts val="900"/>
              <a:buFont typeface="Montserrat"/>
              <a:buChar char="■"/>
              <a:defRPr/>
            </a:lvl6pPr>
            <a:lvl7pPr indent="-285750" lvl="6" marL="3200400" algn="ctr">
              <a:lnSpc>
                <a:spcPct val="115000"/>
              </a:lnSpc>
              <a:spcBef>
                <a:spcPts val="0"/>
              </a:spcBef>
              <a:spcAft>
                <a:spcPts val="0"/>
              </a:spcAft>
              <a:buClr>
                <a:schemeClr val="lt2"/>
              </a:buClr>
              <a:buSzPts val="900"/>
              <a:buFont typeface="Montserrat"/>
              <a:buChar char="●"/>
              <a:defRPr/>
            </a:lvl7pPr>
            <a:lvl8pPr indent="-285750" lvl="7" marL="3657600" algn="ctr">
              <a:lnSpc>
                <a:spcPct val="115000"/>
              </a:lnSpc>
              <a:spcBef>
                <a:spcPts val="0"/>
              </a:spcBef>
              <a:spcAft>
                <a:spcPts val="0"/>
              </a:spcAft>
              <a:buClr>
                <a:schemeClr val="lt2"/>
              </a:buClr>
              <a:buSzPts val="900"/>
              <a:buFont typeface="Montserrat"/>
              <a:buChar char="○"/>
              <a:defRPr/>
            </a:lvl8pPr>
            <a:lvl9pPr indent="-285750" lvl="8" marL="4114800" algn="ctr">
              <a:lnSpc>
                <a:spcPct val="115000"/>
              </a:lnSpc>
              <a:spcBef>
                <a:spcPts val="0"/>
              </a:spcBef>
              <a:spcAft>
                <a:spcPts val="0"/>
              </a:spcAft>
              <a:buClr>
                <a:schemeClr val="lt2"/>
              </a:buClr>
              <a:buSzPts val="900"/>
              <a:buFont typeface="Montserrat"/>
              <a:buChar char="■"/>
              <a:defRPr/>
            </a:lvl9pPr>
          </a:lstStyle>
          <a:p/>
        </p:txBody>
      </p:sp>
      <p:sp>
        <p:nvSpPr>
          <p:cNvPr id="1230" name="Google Shape;1230;p118"/>
          <p:cNvSpPr txBox="1"/>
          <p:nvPr>
            <p:ph idx="19" type="body"/>
          </p:nvPr>
        </p:nvSpPr>
        <p:spPr>
          <a:xfrm>
            <a:off x="4629100" y="3851275"/>
            <a:ext cx="2085000" cy="775800"/>
          </a:xfrm>
          <a:prstGeom prst="rect">
            <a:avLst/>
          </a:prstGeom>
        </p:spPr>
        <p:txBody>
          <a:bodyPr anchorCtr="0" anchor="t" bIns="0" lIns="91425" spcFirstLastPara="1" rIns="91425" wrap="square" tIns="0">
            <a:spAutoFit/>
          </a:bodyPr>
          <a:lstStyle>
            <a:lvl1pPr indent="-285750" lvl="0" marL="457200" algn="ctr">
              <a:spcBef>
                <a:spcPts val="0"/>
              </a:spcBef>
              <a:spcAft>
                <a:spcPts val="0"/>
              </a:spcAft>
              <a:buClr>
                <a:schemeClr val="lt2"/>
              </a:buClr>
              <a:buSzPts val="900"/>
              <a:buFont typeface="Montserrat"/>
              <a:buChar char="●"/>
              <a:defRPr/>
            </a:lvl1pPr>
            <a:lvl2pPr indent="-285750" lvl="1" marL="914400" algn="ctr">
              <a:spcBef>
                <a:spcPts val="0"/>
              </a:spcBef>
              <a:spcAft>
                <a:spcPts val="0"/>
              </a:spcAft>
              <a:buClr>
                <a:schemeClr val="lt2"/>
              </a:buClr>
              <a:buSzPts val="900"/>
              <a:buFont typeface="Montserrat"/>
              <a:buChar char="○"/>
              <a:defRPr/>
            </a:lvl2pPr>
            <a:lvl3pPr indent="-285750" lvl="2" marL="1371600" algn="ctr">
              <a:spcBef>
                <a:spcPts val="0"/>
              </a:spcBef>
              <a:spcAft>
                <a:spcPts val="0"/>
              </a:spcAft>
              <a:buClr>
                <a:schemeClr val="lt2"/>
              </a:buClr>
              <a:buSzPts val="900"/>
              <a:buFont typeface="Montserrat"/>
              <a:buChar char="■"/>
              <a:defRPr/>
            </a:lvl3pPr>
            <a:lvl4pPr indent="-285750" lvl="3" marL="1828800" algn="ctr">
              <a:spcBef>
                <a:spcPts val="0"/>
              </a:spcBef>
              <a:spcAft>
                <a:spcPts val="0"/>
              </a:spcAft>
              <a:buClr>
                <a:schemeClr val="lt2"/>
              </a:buClr>
              <a:buSzPts val="900"/>
              <a:buFont typeface="Montserrat"/>
              <a:buChar char="●"/>
              <a:defRPr/>
            </a:lvl4pPr>
            <a:lvl5pPr indent="-285750" lvl="4" marL="2286000" algn="ctr">
              <a:spcBef>
                <a:spcPts val="0"/>
              </a:spcBef>
              <a:spcAft>
                <a:spcPts val="0"/>
              </a:spcAft>
              <a:buClr>
                <a:schemeClr val="lt2"/>
              </a:buClr>
              <a:buSzPts val="900"/>
              <a:buFont typeface="Montserrat"/>
              <a:buChar char="○"/>
              <a:defRPr/>
            </a:lvl5pPr>
            <a:lvl6pPr indent="-285750" lvl="5" marL="2743200" algn="ctr">
              <a:spcBef>
                <a:spcPts val="0"/>
              </a:spcBef>
              <a:spcAft>
                <a:spcPts val="0"/>
              </a:spcAft>
              <a:buClr>
                <a:schemeClr val="lt2"/>
              </a:buClr>
              <a:buSzPts val="900"/>
              <a:buFont typeface="Montserrat"/>
              <a:buChar char="■"/>
              <a:defRPr/>
            </a:lvl6pPr>
            <a:lvl7pPr indent="-285750" lvl="6" marL="3200400" algn="ctr">
              <a:spcBef>
                <a:spcPts val="0"/>
              </a:spcBef>
              <a:spcAft>
                <a:spcPts val="0"/>
              </a:spcAft>
              <a:buClr>
                <a:schemeClr val="lt2"/>
              </a:buClr>
              <a:buSzPts val="900"/>
              <a:buFont typeface="Montserrat"/>
              <a:buChar char="●"/>
              <a:defRPr/>
            </a:lvl7pPr>
            <a:lvl8pPr indent="-285750" lvl="7" marL="3657600" algn="ctr">
              <a:spcBef>
                <a:spcPts val="0"/>
              </a:spcBef>
              <a:spcAft>
                <a:spcPts val="0"/>
              </a:spcAft>
              <a:buClr>
                <a:schemeClr val="lt2"/>
              </a:buClr>
              <a:buSzPts val="900"/>
              <a:buFont typeface="Montserrat"/>
              <a:buChar char="○"/>
              <a:defRPr/>
            </a:lvl8pPr>
            <a:lvl9pPr indent="-285750" lvl="8" marL="4114800" algn="ctr">
              <a:spcBef>
                <a:spcPts val="0"/>
              </a:spcBef>
              <a:spcAft>
                <a:spcPts val="0"/>
              </a:spcAft>
              <a:buClr>
                <a:schemeClr val="lt2"/>
              </a:buClr>
              <a:buSzPts val="900"/>
              <a:buFont typeface="Montserrat"/>
              <a:buChar char="■"/>
              <a:defRPr/>
            </a:lvl9pPr>
          </a:lstStyle>
          <a:p/>
        </p:txBody>
      </p:sp>
      <p:sp>
        <p:nvSpPr>
          <p:cNvPr id="1231" name="Google Shape;1231;p118"/>
          <p:cNvSpPr txBox="1"/>
          <p:nvPr>
            <p:ph idx="20" type="subTitle"/>
          </p:nvPr>
        </p:nvSpPr>
        <p:spPr>
          <a:xfrm>
            <a:off x="7657750" y="256025"/>
            <a:ext cx="1230300" cy="2757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800"/>
              <a:buFont typeface="Montserrat"/>
              <a:buNone/>
              <a:defRPr>
                <a:solidFill>
                  <a:schemeClr val="dk1"/>
                </a:solidFill>
              </a:defRPr>
            </a:lvl1pPr>
            <a:lvl2pPr lvl="1">
              <a:spcBef>
                <a:spcPts val="0"/>
              </a:spcBef>
              <a:spcAft>
                <a:spcPts val="0"/>
              </a:spcAft>
              <a:buClr>
                <a:schemeClr val="dk1"/>
              </a:buClr>
              <a:buSzPts val="800"/>
              <a:buFont typeface="Montserrat"/>
              <a:buNone/>
              <a:defRPr>
                <a:solidFill>
                  <a:schemeClr val="dk1"/>
                </a:solidFill>
              </a:defRPr>
            </a:lvl2pPr>
            <a:lvl3pPr lvl="2">
              <a:spcBef>
                <a:spcPts val="0"/>
              </a:spcBef>
              <a:spcAft>
                <a:spcPts val="0"/>
              </a:spcAft>
              <a:buClr>
                <a:schemeClr val="dk1"/>
              </a:buClr>
              <a:buSzPts val="800"/>
              <a:buFont typeface="Montserrat"/>
              <a:buNone/>
              <a:defRPr>
                <a:solidFill>
                  <a:schemeClr val="dk1"/>
                </a:solidFill>
              </a:defRPr>
            </a:lvl3pPr>
            <a:lvl4pPr lvl="3">
              <a:spcBef>
                <a:spcPts val="0"/>
              </a:spcBef>
              <a:spcAft>
                <a:spcPts val="0"/>
              </a:spcAft>
              <a:buClr>
                <a:schemeClr val="dk1"/>
              </a:buClr>
              <a:buSzPts val="800"/>
              <a:buFont typeface="Montserrat"/>
              <a:buNone/>
              <a:defRPr>
                <a:solidFill>
                  <a:schemeClr val="dk1"/>
                </a:solidFill>
              </a:defRPr>
            </a:lvl4pPr>
            <a:lvl5pPr lvl="4">
              <a:spcBef>
                <a:spcPts val="0"/>
              </a:spcBef>
              <a:spcAft>
                <a:spcPts val="0"/>
              </a:spcAft>
              <a:buClr>
                <a:schemeClr val="dk1"/>
              </a:buClr>
              <a:buSzPts val="800"/>
              <a:buFont typeface="Montserrat"/>
              <a:buNone/>
              <a:defRPr>
                <a:solidFill>
                  <a:schemeClr val="dk1"/>
                </a:solidFill>
              </a:defRPr>
            </a:lvl5pPr>
            <a:lvl6pPr lvl="5">
              <a:spcBef>
                <a:spcPts val="0"/>
              </a:spcBef>
              <a:spcAft>
                <a:spcPts val="0"/>
              </a:spcAft>
              <a:buClr>
                <a:schemeClr val="dk1"/>
              </a:buClr>
              <a:buSzPts val="800"/>
              <a:buFont typeface="Montserrat"/>
              <a:buNone/>
              <a:defRPr>
                <a:solidFill>
                  <a:schemeClr val="dk1"/>
                </a:solidFill>
              </a:defRPr>
            </a:lvl6pPr>
            <a:lvl7pPr lvl="6">
              <a:spcBef>
                <a:spcPts val="0"/>
              </a:spcBef>
              <a:spcAft>
                <a:spcPts val="0"/>
              </a:spcAft>
              <a:buClr>
                <a:schemeClr val="dk1"/>
              </a:buClr>
              <a:buSzPts val="800"/>
              <a:buFont typeface="Montserrat"/>
              <a:buNone/>
              <a:defRPr>
                <a:solidFill>
                  <a:schemeClr val="dk1"/>
                </a:solidFill>
              </a:defRPr>
            </a:lvl7pPr>
            <a:lvl8pPr lvl="7">
              <a:spcBef>
                <a:spcPts val="0"/>
              </a:spcBef>
              <a:spcAft>
                <a:spcPts val="0"/>
              </a:spcAft>
              <a:buClr>
                <a:schemeClr val="dk1"/>
              </a:buClr>
              <a:buSzPts val="800"/>
              <a:buFont typeface="Montserrat"/>
              <a:buNone/>
              <a:defRPr>
                <a:solidFill>
                  <a:schemeClr val="dk1"/>
                </a:solidFill>
              </a:defRPr>
            </a:lvl8pPr>
            <a:lvl9pPr lvl="8">
              <a:spcBef>
                <a:spcPts val="0"/>
              </a:spcBef>
              <a:spcAft>
                <a:spcPts val="0"/>
              </a:spcAft>
              <a:buClr>
                <a:schemeClr val="dk1"/>
              </a:buClr>
              <a:buSzPts val="800"/>
              <a:buFont typeface="Montserrat"/>
              <a:buNone/>
              <a:defRPr>
                <a:solidFill>
                  <a:schemeClr val="dk1"/>
                </a:solidFill>
              </a:defRPr>
            </a:lvl9pPr>
          </a:lstStyle>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p:cSld name="BLANK_1_1_1_1_1_1_1_1_1_1_1_1_1_1_1_1_1_1_1_1_1_1">
    <p:bg>
      <p:bgPr>
        <a:solidFill>
          <a:schemeClr val="dk2"/>
        </a:solidFill>
      </p:bgPr>
    </p:bg>
    <p:spTree>
      <p:nvGrpSpPr>
        <p:cNvPr id="1232" name="Shape 1232"/>
        <p:cNvGrpSpPr/>
        <p:nvPr/>
      </p:nvGrpSpPr>
      <p:grpSpPr>
        <a:xfrm>
          <a:off x="0" y="0"/>
          <a:ext cx="0" cy="0"/>
          <a:chOff x="0" y="0"/>
          <a:chExt cx="0" cy="0"/>
        </a:xfrm>
      </p:grpSpPr>
      <p:sp>
        <p:nvSpPr>
          <p:cNvPr id="1233" name="Google Shape;1233;p119"/>
          <p:cNvSpPr/>
          <p:nvPr/>
        </p:nvSpPr>
        <p:spPr>
          <a:xfrm>
            <a:off x="0" y="1182000"/>
            <a:ext cx="1873200" cy="30603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234" name="Google Shape;1234;p119"/>
          <p:cNvSpPr/>
          <p:nvPr/>
        </p:nvSpPr>
        <p:spPr>
          <a:xfrm>
            <a:off x="0" y="1182000"/>
            <a:ext cx="1873200" cy="18732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235" name="Google Shape;1235;p119"/>
          <p:cNvSpPr/>
          <p:nvPr/>
        </p:nvSpPr>
        <p:spPr>
          <a:xfrm>
            <a:off x="0" y="1182000"/>
            <a:ext cx="1873200" cy="683700"/>
          </a:xfrm>
          <a:prstGeom prst="ellipse">
            <a:avLst/>
          </a:pr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236" name="Google Shape;1236;p119"/>
          <p:cNvSpPr/>
          <p:nvPr/>
        </p:nvSpPr>
        <p:spPr>
          <a:xfrm>
            <a:off x="0" y="0"/>
            <a:ext cx="1873200" cy="11820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237" name="Google Shape;1237;p119"/>
          <p:cNvSpPr/>
          <p:nvPr/>
        </p:nvSpPr>
        <p:spPr>
          <a:xfrm>
            <a:off x="806250" y="1052675"/>
            <a:ext cx="260700" cy="260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238" name="Google Shape;1238;p119"/>
          <p:cNvSpPr/>
          <p:nvPr/>
        </p:nvSpPr>
        <p:spPr>
          <a:xfrm>
            <a:off x="0" y="4246550"/>
            <a:ext cx="9144000" cy="901200"/>
          </a:xfrm>
          <a:prstGeom prst="rect">
            <a:avLst/>
          </a:prstGeom>
          <a:gradFill>
            <a:gsLst>
              <a:gs pos="0">
                <a:schemeClr val="dk1"/>
              </a:gs>
              <a:gs pos="72000">
                <a:schemeClr val="dk2"/>
              </a:gs>
              <a:gs pos="100000">
                <a:schemeClr val="dk2"/>
              </a:gs>
            </a:gsLst>
            <a:path path="circle">
              <a:fillToRect b="100%" l="100%"/>
            </a:path>
            <a:tileRect r="-100%" t="-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cxnSp>
        <p:nvCxnSpPr>
          <p:cNvPr id="1239" name="Google Shape;1239;p119"/>
          <p:cNvCxnSpPr/>
          <p:nvPr/>
        </p:nvCxnSpPr>
        <p:spPr>
          <a:xfrm>
            <a:off x="0" y="4244425"/>
            <a:ext cx="9144000" cy="0"/>
          </a:xfrm>
          <a:prstGeom prst="straightConnector1">
            <a:avLst/>
          </a:prstGeom>
          <a:noFill/>
          <a:ln cap="flat" cmpd="sng" w="9525">
            <a:solidFill>
              <a:schemeClr val="dk1"/>
            </a:solidFill>
            <a:prstDash val="solid"/>
            <a:round/>
            <a:headEnd len="med" w="med" type="none"/>
            <a:tailEnd len="med" w="med" type="none"/>
          </a:ln>
        </p:spPr>
      </p:cxnSp>
      <p:cxnSp>
        <p:nvCxnSpPr>
          <p:cNvPr id="1240" name="Google Shape;1240;p119"/>
          <p:cNvCxnSpPr/>
          <p:nvPr/>
        </p:nvCxnSpPr>
        <p:spPr>
          <a:xfrm>
            <a:off x="1873325" y="0"/>
            <a:ext cx="0" cy="4242300"/>
          </a:xfrm>
          <a:prstGeom prst="straightConnector1">
            <a:avLst/>
          </a:prstGeom>
          <a:noFill/>
          <a:ln cap="flat" cmpd="sng" w="9525">
            <a:solidFill>
              <a:schemeClr val="dk1"/>
            </a:solidFill>
            <a:prstDash val="solid"/>
            <a:round/>
            <a:headEnd len="med" w="med" type="none"/>
            <a:tailEnd len="med" w="med" type="none"/>
          </a:ln>
        </p:spPr>
      </p:cxnSp>
      <p:sp>
        <p:nvSpPr>
          <p:cNvPr id="1241" name="Google Shape;1241;p119"/>
          <p:cNvSpPr txBox="1"/>
          <p:nvPr>
            <p:ph type="title"/>
          </p:nvPr>
        </p:nvSpPr>
        <p:spPr>
          <a:xfrm>
            <a:off x="2322425" y="602225"/>
            <a:ext cx="6565800" cy="642000"/>
          </a:xfrm>
          <a:prstGeom prst="rect">
            <a:avLst/>
          </a:prstGeom>
          <a:noFill/>
        </p:spPr>
        <p:txBody>
          <a:bodyPr anchorCtr="0" anchor="t" bIns="0" lIns="0" spcFirstLastPara="1" rIns="0" wrap="square" tIns="0">
            <a:noAutofit/>
          </a:bodyPr>
          <a:lstStyle>
            <a:lvl1pPr lvl="0">
              <a:lnSpc>
                <a:spcPct val="80000"/>
              </a:lnSpc>
              <a:spcBef>
                <a:spcPts val="0"/>
              </a:spcBef>
              <a:spcAft>
                <a:spcPts val="0"/>
              </a:spcAft>
              <a:buClr>
                <a:schemeClr val="dk1"/>
              </a:buClr>
              <a:buSzPts val="9600"/>
              <a:buFont typeface="Montserrat"/>
              <a:buNone/>
              <a:defRPr sz="9600">
                <a:latin typeface="Montserrat"/>
                <a:ea typeface="Montserrat"/>
                <a:cs typeface="Montserrat"/>
                <a:sym typeface="Montserrat"/>
              </a:defRPr>
            </a:lvl1pPr>
            <a:lvl2pPr lvl="1">
              <a:spcBef>
                <a:spcPts val="0"/>
              </a:spcBef>
              <a:spcAft>
                <a:spcPts val="0"/>
              </a:spcAft>
              <a:buClr>
                <a:schemeClr val="dk1"/>
              </a:buClr>
              <a:buSzPts val="9600"/>
              <a:buFont typeface="Montserrat"/>
              <a:buNone/>
              <a:defRPr sz="9600">
                <a:latin typeface="Montserrat"/>
                <a:ea typeface="Montserrat"/>
                <a:cs typeface="Montserrat"/>
                <a:sym typeface="Montserrat"/>
              </a:defRPr>
            </a:lvl2pPr>
            <a:lvl3pPr lvl="2">
              <a:spcBef>
                <a:spcPts val="0"/>
              </a:spcBef>
              <a:spcAft>
                <a:spcPts val="0"/>
              </a:spcAft>
              <a:buClr>
                <a:schemeClr val="dk1"/>
              </a:buClr>
              <a:buSzPts val="9600"/>
              <a:buFont typeface="Montserrat"/>
              <a:buNone/>
              <a:defRPr sz="9600">
                <a:latin typeface="Montserrat"/>
                <a:ea typeface="Montserrat"/>
                <a:cs typeface="Montserrat"/>
                <a:sym typeface="Montserrat"/>
              </a:defRPr>
            </a:lvl3pPr>
            <a:lvl4pPr lvl="3">
              <a:spcBef>
                <a:spcPts val="0"/>
              </a:spcBef>
              <a:spcAft>
                <a:spcPts val="0"/>
              </a:spcAft>
              <a:buClr>
                <a:schemeClr val="dk1"/>
              </a:buClr>
              <a:buSzPts val="9600"/>
              <a:buFont typeface="Montserrat"/>
              <a:buNone/>
              <a:defRPr sz="9600">
                <a:latin typeface="Montserrat"/>
                <a:ea typeface="Montserrat"/>
                <a:cs typeface="Montserrat"/>
                <a:sym typeface="Montserrat"/>
              </a:defRPr>
            </a:lvl4pPr>
            <a:lvl5pPr lvl="4">
              <a:spcBef>
                <a:spcPts val="0"/>
              </a:spcBef>
              <a:spcAft>
                <a:spcPts val="0"/>
              </a:spcAft>
              <a:buClr>
                <a:schemeClr val="dk1"/>
              </a:buClr>
              <a:buSzPts val="9600"/>
              <a:buFont typeface="Montserrat"/>
              <a:buNone/>
              <a:defRPr sz="9600">
                <a:latin typeface="Montserrat"/>
                <a:ea typeface="Montserrat"/>
                <a:cs typeface="Montserrat"/>
                <a:sym typeface="Montserrat"/>
              </a:defRPr>
            </a:lvl5pPr>
            <a:lvl6pPr lvl="5">
              <a:spcBef>
                <a:spcPts val="0"/>
              </a:spcBef>
              <a:spcAft>
                <a:spcPts val="0"/>
              </a:spcAft>
              <a:buClr>
                <a:schemeClr val="dk1"/>
              </a:buClr>
              <a:buSzPts val="9600"/>
              <a:buFont typeface="Montserrat"/>
              <a:buNone/>
              <a:defRPr sz="9600">
                <a:latin typeface="Montserrat"/>
                <a:ea typeface="Montserrat"/>
                <a:cs typeface="Montserrat"/>
                <a:sym typeface="Montserrat"/>
              </a:defRPr>
            </a:lvl6pPr>
            <a:lvl7pPr lvl="6">
              <a:spcBef>
                <a:spcPts val="0"/>
              </a:spcBef>
              <a:spcAft>
                <a:spcPts val="0"/>
              </a:spcAft>
              <a:buClr>
                <a:schemeClr val="dk1"/>
              </a:buClr>
              <a:buSzPts val="9600"/>
              <a:buFont typeface="Montserrat"/>
              <a:buNone/>
              <a:defRPr sz="9600">
                <a:latin typeface="Montserrat"/>
                <a:ea typeface="Montserrat"/>
                <a:cs typeface="Montserrat"/>
                <a:sym typeface="Montserrat"/>
              </a:defRPr>
            </a:lvl7pPr>
            <a:lvl8pPr lvl="7">
              <a:spcBef>
                <a:spcPts val="0"/>
              </a:spcBef>
              <a:spcAft>
                <a:spcPts val="0"/>
              </a:spcAft>
              <a:buClr>
                <a:schemeClr val="dk1"/>
              </a:buClr>
              <a:buSzPts val="9600"/>
              <a:buFont typeface="Montserrat"/>
              <a:buNone/>
              <a:defRPr sz="9600">
                <a:latin typeface="Montserrat"/>
                <a:ea typeface="Montserrat"/>
                <a:cs typeface="Montserrat"/>
                <a:sym typeface="Montserrat"/>
              </a:defRPr>
            </a:lvl8pPr>
            <a:lvl9pPr lvl="8">
              <a:spcBef>
                <a:spcPts val="0"/>
              </a:spcBef>
              <a:spcAft>
                <a:spcPts val="0"/>
              </a:spcAft>
              <a:buClr>
                <a:schemeClr val="dk1"/>
              </a:buClr>
              <a:buSzPts val="9600"/>
              <a:buFont typeface="Montserrat"/>
              <a:buNone/>
              <a:defRPr sz="9600">
                <a:latin typeface="Montserrat"/>
                <a:ea typeface="Montserrat"/>
                <a:cs typeface="Montserrat"/>
                <a:sym typeface="Montserrat"/>
              </a:defRPr>
            </a:lvl9pPr>
          </a:lstStyle>
          <a:p/>
        </p:txBody>
      </p:sp>
      <p:sp>
        <p:nvSpPr>
          <p:cNvPr id="1242" name="Google Shape;1242;p119"/>
          <p:cNvSpPr txBox="1"/>
          <p:nvPr>
            <p:ph idx="2" type="title"/>
          </p:nvPr>
        </p:nvSpPr>
        <p:spPr>
          <a:xfrm>
            <a:off x="2322425" y="1389575"/>
            <a:ext cx="6565800" cy="5988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9600"/>
              <a:buFont typeface="Source Serif 4"/>
              <a:buNone/>
              <a:defRPr sz="9600"/>
            </a:lvl1pPr>
            <a:lvl2pPr lvl="1">
              <a:spcBef>
                <a:spcPts val="0"/>
              </a:spcBef>
              <a:spcAft>
                <a:spcPts val="0"/>
              </a:spcAft>
              <a:buClr>
                <a:schemeClr val="dk1"/>
              </a:buClr>
              <a:buSzPts val="9600"/>
              <a:buFont typeface="Source Serif 4"/>
              <a:buNone/>
              <a:defRPr sz="9600"/>
            </a:lvl2pPr>
            <a:lvl3pPr lvl="2">
              <a:spcBef>
                <a:spcPts val="0"/>
              </a:spcBef>
              <a:spcAft>
                <a:spcPts val="0"/>
              </a:spcAft>
              <a:buClr>
                <a:schemeClr val="dk1"/>
              </a:buClr>
              <a:buSzPts val="9600"/>
              <a:buFont typeface="Source Serif 4"/>
              <a:buNone/>
              <a:defRPr sz="9600"/>
            </a:lvl3pPr>
            <a:lvl4pPr lvl="3">
              <a:spcBef>
                <a:spcPts val="0"/>
              </a:spcBef>
              <a:spcAft>
                <a:spcPts val="0"/>
              </a:spcAft>
              <a:buClr>
                <a:schemeClr val="dk1"/>
              </a:buClr>
              <a:buSzPts val="9600"/>
              <a:buFont typeface="Source Serif 4"/>
              <a:buNone/>
              <a:defRPr sz="9600"/>
            </a:lvl4pPr>
            <a:lvl5pPr lvl="4">
              <a:spcBef>
                <a:spcPts val="0"/>
              </a:spcBef>
              <a:spcAft>
                <a:spcPts val="0"/>
              </a:spcAft>
              <a:buClr>
                <a:schemeClr val="dk1"/>
              </a:buClr>
              <a:buSzPts val="9600"/>
              <a:buFont typeface="Source Serif 4"/>
              <a:buNone/>
              <a:defRPr sz="9600"/>
            </a:lvl5pPr>
            <a:lvl6pPr lvl="5">
              <a:spcBef>
                <a:spcPts val="0"/>
              </a:spcBef>
              <a:spcAft>
                <a:spcPts val="0"/>
              </a:spcAft>
              <a:buClr>
                <a:schemeClr val="dk1"/>
              </a:buClr>
              <a:buSzPts val="9600"/>
              <a:buFont typeface="Source Serif 4"/>
              <a:buNone/>
              <a:defRPr sz="9600"/>
            </a:lvl6pPr>
            <a:lvl7pPr lvl="6">
              <a:spcBef>
                <a:spcPts val="0"/>
              </a:spcBef>
              <a:spcAft>
                <a:spcPts val="0"/>
              </a:spcAft>
              <a:buClr>
                <a:schemeClr val="dk1"/>
              </a:buClr>
              <a:buSzPts val="9600"/>
              <a:buFont typeface="Source Serif 4"/>
              <a:buNone/>
              <a:defRPr sz="9600"/>
            </a:lvl7pPr>
            <a:lvl8pPr lvl="7">
              <a:spcBef>
                <a:spcPts val="0"/>
              </a:spcBef>
              <a:spcAft>
                <a:spcPts val="0"/>
              </a:spcAft>
              <a:buClr>
                <a:schemeClr val="dk1"/>
              </a:buClr>
              <a:buSzPts val="9600"/>
              <a:buFont typeface="Source Serif 4"/>
              <a:buNone/>
              <a:defRPr sz="9600"/>
            </a:lvl8pPr>
            <a:lvl9pPr lvl="8">
              <a:spcBef>
                <a:spcPts val="0"/>
              </a:spcBef>
              <a:spcAft>
                <a:spcPts val="0"/>
              </a:spcAft>
              <a:buClr>
                <a:schemeClr val="dk1"/>
              </a:buClr>
              <a:buSzPts val="9600"/>
              <a:buFont typeface="Source Serif 4"/>
              <a:buNone/>
              <a:defRPr sz="9600"/>
            </a:lvl9pPr>
          </a:lstStyle>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243" name="Shape 1243"/>
        <p:cNvGrpSpPr/>
        <p:nvPr/>
      </p:nvGrpSpPr>
      <p:grpSpPr>
        <a:xfrm>
          <a:off x="0" y="0"/>
          <a:ext cx="0" cy="0"/>
          <a:chOff x="0" y="0"/>
          <a:chExt cx="0" cy="0"/>
        </a:xfrm>
      </p:grpSpPr>
      <p:sp>
        <p:nvSpPr>
          <p:cNvPr id="1244" name="Google Shape;1244;p120"/>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45" name="Google Shape;1245;p120"/>
          <p:cNvSpPr txBox="1"/>
          <p:nvPr>
            <p:ph idx="1" type="subTitle"/>
          </p:nvPr>
        </p:nvSpPr>
        <p:spPr>
          <a:xfrm>
            <a:off x="311700" y="2834125"/>
            <a:ext cx="8520600" cy="792600"/>
          </a:xfrm>
          <a:prstGeom prst="rect">
            <a:avLst/>
          </a:prstGeom>
        </p:spPr>
        <p:txBody>
          <a:bodyPr anchorCtr="0" anchor="t" bIns="0" lIns="0" spcFirstLastPara="1" rIns="0" wrap="square" tIns="0">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1246" name="Shape 1246"/>
        <p:cNvGrpSpPr/>
        <p:nvPr/>
      </p:nvGrpSpPr>
      <p:grpSpPr>
        <a:xfrm>
          <a:off x="0" y="0"/>
          <a:ext cx="0" cy="0"/>
          <a:chOff x="0" y="0"/>
          <a:chExt cx="0" cy="0"/>
        </a:xfrm>
      </p:grpSpPr>
      <p:sp>
        <p:nvSpPr>
          <p:cNvPr id="1247" name="Google Shape;1247;p121"/>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1248" name="Shape 1248"/>
        <p:cNvGrpSpPr/>
        <p:nvPr/>
      </p:nvGrpSpPr>
      <p:grpSpPr>
        <a:xfrm>
          <a:off x="0" y="0"/>
          <a:ext cx="0" cy="0"/>
          <a:chOff x="0" y="0"/>
          <a:chExt cx="0" cy="0"/>
        </a:xfrm>
      </p:grpSpPr>
      <p:sp>
        <p:nvSpPr>
          <p:cNvPr id="1249" name="Google Shape;1249;p1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1250" name="Google Shape;1250;p1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type="titleOnly">
  <p:cSld name="TITLE_ONLY">
    <p:spTree>
      <p:nvGrpSpPr>
        <p:cNvPr id="98" name="Shape 98"/>
        <p:cNvGrpSpPr/>
        <p:nvPr/>
      </p:nvGrpSpPr>
      <p:grpSpPr>
        <a:xfrm>
          <a:off x="0" y="0"/>
          <a:ext cx="0" cy="0"/>
          <a:chOff x="0" y="0"/>
          <a:chExt cx="0" cy="0"/>
        </a:xfrm>
      </p:grpSpPr>
      <p:sp>
        <p:nvSpPr>
          <p:cNvPr id="99" name="Google Shape;99;p13"/>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0" name="Google Shape;100;p13"/>
          <p:cNvSpPr txBox="1"/>
          <p:nvPr>
            <p:ph type="title"/>
          </p:nvPr>
        </p:nvSpPr>
        <p:spPr>
          <a:xfrm>
            <a:off x="229450" y="164350"/>
            <a:ext cx="8686800" cy="3383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1" name="Google Shape;101;p13"/>
          <p:cNvSpPr txBox="1"/>
          <p:nvPr>
            <p:ph idx="1" type="body"/>
          </p:nvPr>
        </p:nvSpPr>
        <p:spPr>
          <a:xfrm>
            <a:off x="228600" y="3868750"/>
            <a:ext cx="1889400" cy="641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02" name="Google Shape;102;p13"/>
          <p:cNvSpPr txBox="1"/>
          <p:nvPr>
            <p:ph idx="2" type="body"/>
          </p:nvPr>
        </p:nvSpPr>
        <p:spPr>
          <a:xfrm>
            <a:off x="2400300" y="3868750"/>
            <a:ext cx="1889400" cy="641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03" name="Google Shape;103;p13"/>
          <p:cNvSpPr txBox="1"/>
          <p:nvPr>
            <p:ph idx="3"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04" name="Google Shape;104;p13"/>
          <p:cNvSpPr txBox="1"/>
          <p:nvPr>
            <p:ph idx="4" type="body"/>
          </p:nvPr>
        </p:nvSpPr>
        <p:spPr>
          <a:xfrm>
            <a:off x="6743700" y="3868750"/>
            <a:ext cx="1889400" cy="641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05" name="Google Shape;105;p13"/>
          <p:cNvSpPr txBox="1"/>
          <p:nvPr>
            <p:ph idx="5" type="body"/>
          </p:nvPr>
        </p:nvSpPr>
        <p:spPr>
          <a:xfrm>
            <a:off x="4572000" y="3868750"/>
            <a:ext cx="1889400" cy="641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106" name="Google Shape;106;p13"/>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 and two columns">
    <p:spTree>
      <p:nvGrpSpPr>
        <p:cNvPr id="1251" name="Shape 1251"/>
        <p:cNvGrpSpPr/>
        <p:nvPr/>
      </p:nvGrpSpPr>
      <p:grpSpPr>
        <a:xfrm>
          <a:off x="0" y="0"/>
          <a:ext cx="0" cy="0"/>
          <a:chOff x="0" y="0"/>
          <a:chExt cx="0" cy="0"/>
        </a:xfrm>
      </p:grpSpPr>
      <p:sp>
        <p:nvSpPr>
          <p:cNvPr id="1252" name="Google Shape;1252;p1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1253" name="Google Shape;1253;p123"/>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254" name="Google Shape;1254;p123"/>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1255" name="Shape 1255"/>
        <p:cNvGrpSpPr/>
        <p:nvPr/>
      </p:nvGrpSpPr>
      <p:grpSpPr>
        <a:xfrm>
          <a:off x="0" y="0"/>
          <a:ext cx="0" cy="0"/>
          <a:chOff x="0" y="0"/>
          <a:chExt cx="0" cy="0"/>
        </a:xfrm>
      </p:grpSpPr>
      <p:sp>
        <p:nvSpPr>
          <p:cNvPr id="1256" name="Google Shape;1256;p1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1257" name="Shape 1257"/>
        <p:cNvGrpSpPr/>
        <p:nvPr/>
      </p:nvGrpSpPr>
      <p:grpSpPr>
        <a:xfrm>
          <a:off x="0" y="0"/>
          <a:ext cx="0" cy="0"/>
          <a:chOff x="0" y="0"/>
          <a:chExt cx="0" cy="0"/>
        </a:xfrm>
      </p:grpSpPr>
      <p:sp>
        <p:nvSpPr>
          <p:cNvPr id="1258" name="Google Shape;1258;p125"/>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59" name="Google Shape;1259;p125"/>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1260" name="Shape 1260"/>
        <p:cNvGrpSpPr/>
        <p:nvPr/>
      </p:nvGrpSpPr>
      <p:grpSpPr>
        <a:xfrm>
          <a:off x="0" y="0"/>
          <a:ext cx="0" cy="0"/>
          <a:chOff x="0" y="0"/>
          <a:chExt cx="0" cy="0"/>
        </a:xfrm>
      </p:grpSpPr>
      <p:sp>
        <p:nvSpPr>
          <p:cNvPr id="1261" name="Google Shape;1261;p126"/>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1262" name="Shape 1262"/>
        <p:cNvGrpSpPr/>
        <p:nvPr/>
      </p:nvGrpSpPr>
      <p:grpSpPr>
        <a:xfrm>
          <a:off x="0" y="0"/>
          <a:ext cx="0" cy="0"/>
          <a:chOff x="0" y="0"/>
          <a:chExt cx="0" cy="0"/>
        </a:xfrm>
      </p:grpSpPr>
      <p:sp>
        <p:nvSpPr>
          <p:cNvPr id="1263" name="Google Shape;1263;p127"/>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264" name="Google Shape;1264;p127"/>
          <p:cNvSpPr txBox="1"/>
          <p:nvPr>
            <p:ph idx="1" type="subTitle"/>
          </p:nvPr>
        </p:nvSpPr>
        <p:spPr>
          <a:xfrm>
            <a:off x="265500" y="2803075"/>
            <a:ext cx="4045200" cy="1235100"/>
          </a:xfrm>
          <a:prstGeom prst="rect">
            <a:avLst/>
          </a:prstGeom>
        </p:spPr>
        <p:txBody>
          <a:bodyPr anchorCtr="0" anchor="t" bIns="0" lIns="0" spcFirstLastPara="1" rIns="0" wrap="square" tIns="0">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1265" name="Google Shape;1265;p127"/>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1266" name="Shape 1266"/>
        <p:cNvGrpSpPr/>
        <p:nvPr/>
      </p:nvGrpSpPr>
      <p:grpSpPr>
        <a:xfrm>
          <a:off x="0" y="0"/>
          <a:ext cx="0" cy="0"/>
          <a:chOff x="0" y="0"/>
          <a:chExt cx="0" cy="0"/>
        </a:xfrm>
      </p:grpSpPr>
      <p:sp>
        <p:nvSpPr>
          <p:cNvPr id="1267" name="Google Shape;1267;p128"/>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900"/>
              <a:buNone/>
              <a:defRPr/>
            </a:lvl1pPr>
          </a:lstStyle>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268" name="Shape 1268"/>
        <p:cNvGrpSpPr/>
        <p:nvPr/>
      </p:nvGrpSpPr>
      <p:grpSpPr>
        <a:xfrm>
          <a:off x="0" y="0"/>
          <a:ext cx="0" cy="0"/>
          <a:chOff x="0" y="0"/>
          <a:chExt cx="0" cy="0"/>
        </a:xfrm>
      </p:grpSpPr>
      <p:sp>
        <p:nvSpPr>
          <p:cNvPr id="1269" name="Google Shape;1269;p129"/>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270" name="Google Shape;1270;p129"/>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285750" lvl="0" marL="457200" algn="ctr">
              <a:spcBef>
                <a:spcPts val="0"/>
              </a:spcBef>
              <a:spcAft>
                <a:spcPts val="0"/>
              </a:spcAft>
              <a:buSzPts val="900"/>
              <a:buChar char="●"/>
              <a:defRPr/>
            </a:lvl1pPr>
            <a:lvl2pPr indent="-285750" lvl="1" marL="914400" algn="ctr">
              <a:spcBef>
                <a:spcPts val="0"/>
              </a:spcBef>
              <a:spcAft>
                <a:spcPts val="0"/>
              </a:spcAft>
              <a:buSzPts val="900"/>
              <a:buChar char="○"/>
              <a:defRPr/>
            </a:lvl2pPr>
            <a:lvl3pPr indent="-285750" lvl="2" marL="1371600" algn="ctr">
              <a:spcBef>
                <a:spcPts val="0"/>
              </a:spcBef>
              <a:spcAft>
                <a:spcPts val="0"/>
              </a:spcAft>
              <a:buSzPts val="900"/>
              <a:buChar char="■"/>
              <a:defRPr/>
            </a:lvl3pPr>
            <a:lvl4pPr indent="-285750" lvl="3" marL="1828800" algn="ctr">
              <a:spcBef>
                <a:spcPts val="0"/>
              </a:spcBef>
              <a:spcAft>
                <a:spcPts val="0"/>
              </a:spcAft>
              <a:buSzPts val="900"/>
              <a:buChar char="●"/>
              <a:defRPr/>
            </a:lvl4pPr>
            <a:lvl5pPr indent="-285750" lvl="4" marL="2286000" algn="ctr">
              <a:spcBef>
                <a:spcPts val="0"/>
              </a:spcBef>
              <a:spcAft>
                <a:spcPts val="0"/>
              </a:spcAft>
              <a:buSzPts val="900"/>
              <a:buChar char="○"/>
              <a:defRPr/>
            </a:lvl5pPr>
            <a:lvl6pPr indent="-285750" lvl="5" marL="2743200" algn="ctr">
              <a:spcBef>
                <a:spcPts val="0"/>
              </a:spcBef>
              <a:spcAft>
                <a:spcPts val="0"/>
              </a:spcAft>
              <a:buSzPts val="900"/>
              <a:buChar char="■"/>
              <a:defRPr/>
            </a:lvl6pPr>
            <a:lvl7pPr indent="-285750" lvl="6" marL="3200400" algn="ctr">
              <a:spcBef>
                <a:spcPts val="0"/>
              </a:spcBef>
              <a:spcAft>
                <a:spcPts val="0"/>
              </a:spcAft>
              <a:buSzPts val="900"/>
              <a:buChar char="●"/>
              <a:defRPr/>
            </a:lvl7pPr>
            <a:lvl8pPr indent="-285750" lvl="7" marL="3657600" algn="ctr">
              <a:spcBef>
                <a:spcPts val="0"/>
              </a:spcBef>
              <a:spcAft>
                <a:spcPts val="0"/>
              </a:spcAft>
              <a:buSzPts val="900"/>
              <a:buChar char="○"/>
              <a:defRPr/>
            </a:lvl8pPr>
            <a:lvl9pPr indent="-285750" lvl="8" marL="4114800" algn="ctr">
              <a:spcBef>
                <a:spcPts val="0"/>
              </a:spcBef>
              <a:spcAft>
                <a:spcPts val="0"/>
              </a:spcAft>
              <a:buSzPts val="900"/>
              <a:buChar char="■"/>
              <a:defRPr/>
            </a:lvl9pPr>
          </a:lstStyle>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271" name="Shape 1271"/>
        <p:cNvGrpSpPr/>
        <p:nvPr/>
      </p:nvGrpSpPr>
      <p:grpSpPr>
        <a:xfrm>
          <a:off x="0" y="0"/>
          <a:ext cx="0" cy="0"/>
          <a:chOff x="0" y="0"/>
          <a:chExt cx="0" cy="0"/>
        </a:xfrm>
      </p:grpSpPr>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1272" name="Shape 1272"/>
        <p:cNvGrpSpPr/>
        <p:nvPr/>
      </p:nvGrpSpPr>
      <p:grpSpPr>
        <a:xfrm>
          <a:off x="0" y="0"/>
          <a:ext cx="0" cy="0"/>
          <a:chOff x="0" y="0"/>
          <a:chExt cx="0" cy="0"/>
        </a:xfrm>
      </p:grpSpPr>
      <p:sp>
        <p:nvSpPr>
          <p:cNvPr id="1273" name="Google Shape;1273;p131"/>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1274" name="Google Shape;1274;p131"/>
          <p:cNvSpPr txBox="1"/>
          <p:nvPr>
            <p:ph idx="1" type="subTitle"/>
          </p:nvPr>
        </p:nvSpPr>
        <p:spPr>
          <a:xfrm>
            <a:off x="4406650" y="393750"/>
            <a:ext cx="4409700" cy="5427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75" name="Google Shape;1275;p131"/>
          <p:cNvSpPr txBox="1"/>
          <p:nvPr>
            <p:ph idx="2" type="subTitle"/>
          </p:nvPr>
        </p:nvSpPr>
        <p:spPr>
          <a:xfrm>
            <a:off x="4406650" y="1151705"/>
            <a:ext cx="4409700" cy="5427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76" name="Google Shape;1276;p131"/>
          <p:cNvSpPr txBox="1"/>
          <p:nvPr>
            <p:ph idx="3" type="subTitle"/>
          </p:nvPr>
        </p:nvSpPr>
        <p:spPr>
          <a:xfrm>
            <a:off x="4406650" y="3425570"/>
            <a:ext cx="4409700" cy="5427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77" name="Google Shape;1277;p131"/>
          <p:cNvSpPr txBox="1"/>
          <p:nvPr>
            <p:ph idx="4" type="subTitle"/>
          </p:nvPr>
        </p:nvSpPr>
        <p:spPr>
          <a:xfrm>
            <a:off x="4406650" y="1909660"/>
            <a:ext cx="4409700" cy="5427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78" name="Google Shape;1278;p131"/>
          <p:cNvSpPr txBox="1"/>
          <p:nvPr>
            <p:ph idx="5" type="subTitle"/>
          </p:nvPr>
        </p:nvSpPr>
        <p:spPr>
          <a:xfrm>
            <a:off x="4406650" y="4183525"/>
            <a:ext cx="4409700" cy="5427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79" name="Google Shape;1279;p131"/>
          <p:cNvSpPr txBox="1"/>
          <p:nvPr>
            <p:ph idx="6" type="subTitle"/>
          </p:nvPr>
        </p:nvSpPr>
        <p:spPr>
          <a:xfrm>
            <a:off x="4406650" y="2667615"/>
            <a:ext cx="4409700" cy="5427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Title, body and image">
    <p:spTree>
      <p:nvGrpSpPr>
        <p:cNvPr id="1280" name="Shape 1280"/>
        <p:cNvGrpSpPr/>
        <p:nvPr/>
      </p:nvGrpSpPr>
      <p:grpSpPr>
        <a:xfrm>
          <a:off x="0" y="0"/>
          <a:ext cx="0" cy="0"/>
          <a:chOff x="0" y="0"/>
          <a:chExt cx="0" cy="0"/>
        </a:xfrm>
      </p:grpSpPr>
      <p:sp>
        <p:nvSpPr>
          <p:cNvPr id="1281" name="Google Shape;1281;p1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1282" name="Google Shape;1282;p132"/>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283" name="Google Shape;1283;p132"/>
          <p:cNvSpPr/>
          <p:nvPr>
            <p:ph idx="2" type="pic"/>
          </p:nvPr>
        </p:nvSpPr>
        <p:spPr>
          <a:xfrm>
            <a:off x="4992024" y="1152775"/>
            <a:ext cx="3840300" cy="3416400"/>
          </a:xfrm>
          <a:prstGeom prst="rect">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 text">
  <p:cSld name="TITLE_ONLY_1">
    <p:spTree>
      <p:nvGrpSpPr>
        <p:cNvPr id="107" name="Shape 107"/>
        <p:cNvGrpSpPr/>
        <p:nvPr/>
      </p:nvGrpSpPr>
      <p:grpSpPr>
        <a:xfrm>
          <a:off x="0" y="0"/>
          <a:ext cx="0" cy="0"/>
          <a:chOff x="0" y="0"/>
          <a:chExt cx="0" cy="0"/>
        </a:xfrm>
      </p:grpSpPr>
      <p:sp>
        <p:nvSpPr>
          <p:cNvPr id="108" name="Google Shape;108;p14"/>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9" name="Google Shape;109;p14"/>
          <p:cNvSpPr txBox="1"/>
          <p:nvPr>
            <p:ph idx="1" type="body"/>
          </p:nvPr>
        </p:nvSpPr>
        <p:spPr>
          <a:xfrm>
            <a:off x="370100" y="3868750"/>
            <a:ext cx="1889400" cy="641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10" name="Google Shape;110;p14"/>
          <p:cNvSpPr txBox="1"/>
          <p:nvPr>
            <p:ph idx="2" type="body"/>
          </p:nvPr>
        </p:nvSpPr>
        <p:spPr>
          <a:xfrm>
            <a:off x="2541453" y="3868750"/>
            <a:ext cx="1889400" cy="641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11" name="Google Shape;111;p14"/>
          <p:cNvSpPr txBox="1"/>
          <p:nvPr>
            <p:ph idx="3" type="body"/>
          </p:nvPr>
        </p:nvSpPr>
        <p:spPr>
          <a:xfrm>
            <a:off x="4713154" y="3868750"/>
            <a:ext cx="1889400" cy="641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12" name="Google Shape;112;p14"/>
          <p:cNvSpPr txBox="1"/>
          <p:nvPr>
            <p:ph idx="4" type="body"/>
          </p:nvPr>
        </p:nvSpPr>
        <p:spPr>
          <a:xfrm>
            <a:off x="6884852" y="3868750"/>
            <a:ext cx="1889400" cy="641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13" name="Google Shape;113;p14"/>
          <p:cNvSpPr txBox="1"/>
          <p:nvPr>
            <p:ph idx="5" type="subTitle"/>
          </p:nvPr>
        </p:nvSpPr>
        <p:spPr>
          <a:xfrm>
            <a:off x="370100" y="495319"/>
            <a:ext cx="1889400" cy="1092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14" name="Google Shape;114;p14"/>
          <p:cNvSpPr txBox="1"/>
          <p:nvPr>
            <p:ph idx="6" type="subTitle"/>
          </p:nvPr>
        </p:nvSpPr>
        <p:spPr>
          <a:xfrm>
            <a:off x="2541450" y="495319"/>
            <a:ext cx="1889400" cy="1092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15" name="Google Shape;115;p14"/>
          <p:cNvSpPr txBox="1"/>
          <p:nvPr>
            <p:ph idx="7" type="subTitle"/>
          </p:nvPr>
        </p:nvSpPr>
        <p:spPr>
          <a:xfrm>
            <a:off x="4712800" y="495319"/>
            <a:ext cx="1889400" cy="1092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16" name="Google Shape;116;p14"/>
          <p:cNvSpPr txBox="1"/>
          <p:nvPr>
            <p:ph idx="8" type="subTitle"/>
          </p:nvPr>
        </p:nvSpPr>
        <p:spPr>
          <a:xfrm>
            <a:off x="6884150" y="495319"/>
            <a:ext cx="1889400" cy="1092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17" name="Google Shape;117;p14"/>
          <p:cNvSpPr txBox="1"/>
          <p:nvPr>
            <p:ph idx="9"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118" name="Google Shape;118;p14"/>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wo big ideas">
    <p:spTree>
      <p:nvGrpSpPr>
        <p:cNvPr id="1284" name="Shape 1284"/>
        <p:cNvGrpSpPr/>
        <p:nvPr/>
      </p:nvGrpSpPr>
      <p:grpSpPr>
        <a:xfrm>
          <a:off x="0" y="0"/>
          <a:ext cx="0" cy="0"/>
          <a:chOff x="0" y="0"/>
          <a:chExt cx="0" cy="0"/>
        </a:xfrm>
      </p:grpSpPr>
      <p:sp>
        <p:nvSpPr>
          <p:cNvPr id="1285" name="Google Shape;1285;p133"/>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286" name="Google Shape;1286;p133"/>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287" name="Google Shape;1287;p133"/>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288" name="Google Shape;1288;p133"/>
          <p:cNvSpPr txBox="1"/>
          <p:nvPr>
            <p:ph idx="3" type="subTitle"/>
          </p:nvPr>
        </p:nvSpPr>
        <p:spPr>
          <a:xfrm>
            <a:off x="483150" y="1336161"/>
            <a:ext cx="3619800" cy="5427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89" name="Google Shape;1289;p133"/>
          <p:cNvSpPr txBox="1"/>
          <p:nvPr>
            <p:ph idx="4" type="subTitle"/>
          </p:nvPr>
        </p:nvSpPr>
        <p:spPr>
          <a:xfrm>
            <a:off x="5048000" y="1336161"/>
            <a:ext cx="3619800" cy="5427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hree big ideas">
    <p:spTree>
      <p:nvGrpSpPr>
        <p:cNvPr id="1290" name="Shape 1290"/>
        <p:cNvGrpSpPr/>
        <p:nvPr/>
      </p:nvGrpSpPr>
      <p:grpSpPr>
        <a:xfrm>
          <a:off x="0" y="0"/>
          <a:ext cx="0" cy="0"/>
          <a:chOff x="0" y="0"/>
          <a:chExt cx="0" cy="0"/>
        </a:xfrm>
      </p:grpSpPr>
      <p:sp>
        <p:nvSpPr>
          <p:cNvPr id="1291" name="Google Shape;1291;p134"/>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292" name="Google Shape;1292;p134"/>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293" name="Google Shape;1293;p134"/>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294" name="Google Shape;1294;p134"/>
          <p:cNvSpPr txBox="1"/>
          <p:nvPr>
            <p:ph idx="3" type="subTitle"/>
          </p:nvPr>
        </p:nvSpPr>
        <p:spPr>
          <a:xfrm>
            <a:off x="483175" y="1336150"/>
            <a:ext cx="2455500" cy="7785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95" name="Google Shape;1295;p134"/>
          <p:cNvSpPr txBox="1"/>
          <p:nvPr>
            <p:ph idx="4" type="subTitle"/>
          </p:nvPr>
        </p:nvSpPr>
        <p:spPr>
          <a:xfrm>
            <a:off x="3347725" y="1336150"/>
            <a:ext cx="2455500" cy="7785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96" name="Google Shape;1296;p134"/>
          <p:cNvSpPr txBox="1"/>
          <p:nvPr>
            <p:ph idx="5" type="subTitle"/>
          </p:nvPr>
        </p:nvSpPr>
        <p:spPr>
          <a:xfrm>
            <a:off x="6212275" y="1336150"/>
            <a:ext cx="2455500" cy="7785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97" name="Google Shape;1297;p134"/>
          <p:cNvSpPr txBox="1"/>
          <p:nvPr>
            <p:ph idx="6" type="body"/>
          </p:nvPr>
        </p:nvSpPr>
        <p:spPr>
          <a:xfrm>
            <a:off x="6212275" y="2417500"/>
            <a:ext cx="2455500" cy="2373600"/>
          </a:xfrm>
          <a:prstGeom prst="rect">
            <a:avLst/>
          </a:prstGeom>
        </p:spPr>
        <p:txBody>
          <a:bodyPr anchorCtr="0" anchor="t" bIns="0" lIns="0" spcFirstLastPara="1" rIns="0" wrap="square" tIns="0">
            <a:sp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Four big ideas">
    <p:spTree>
      <p:nvGrpSpPr>
        <p:cNvPr id="1298" name="Shape 1298"/>
        <p:cNvGrpSpPr/>
        <p:nvPr/>
      </p:nvGrpSpPr>
      <p:grpSpPr>
        <a:xfrm>
          <a:off x="0" y="0"/>
          <a:ext cx="0" cy="0"/>
          <a:chOff x="0" y="0"/>
          <a:chExt cx="0" cy="0"/>
        </a:xfrm>
      </p:grpSpPr>
      <p:sp>
        <p:nvSpPr>
          <p:cNvPr id="1299" name="Google Shape;1299;p135"/>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300" name="Google Shape;1300;p135"/>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301" name="Google Shape;1301;p135"/>
          <p:cNvSpPr txBox="1"/>
          <p:nvPr>
            <p:ph idx="3" type="body"/>
          </p:nvPr>
        </p:nvSpPr>
        <p:spPr>
          <a:xfrm>
            <a:off x="366750" y="3648575"/>
            <a:ext cx="3838500" cy="1138500"/>
          </a:xfrm>
          <a:prstGeom prst="rect">
            <a:avLst/>
          </a:prstGeom>
        </p:spPr>
        <p:txBody>
          <a:bodyPr anchorCtr="0" anchor="t" bIns="0" lIns="0" spcFirstLastPara="1" rIns="0" wrap="square" tIns="0">
            <a:spAutoFit/>
          </a:bodyPr>
          <a:lstStyle>
            <a:lvl1pPr indent="-317500" lvl="0" marL="457200">
              <a:spcBef>
                <a:spcPts val="0"/>
              </a:spcBef>
              <a:spcAft>
                <a:spcPts val="0"/>
              </a:spcAft>
              <a:buSzPts val="1400"/>
              <a:buChar char="●"/>
              <a:defRPr sz="1400"/>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302" name="Google Shape;1302;p135"/>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303" name="Google Shape;1303;p135"/>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304" name="Google Shape;1304;p135"/>
          <p:cNvSpPr txBox="1"/>
          <p:nvPr>
            <p:ph idx="5" type="subTitle"/>
          </p:nvPr>
        </p:nvSpPr>
        <p:spPr>
          <a:xfrm>
            <a:off x="366763" y="1277907"/>
            <a:ext cx="3838500" cy="4812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05" name="Google Shape;1305;p135"/>
          <p:cNvSpPr txBox="1"/>
          <p:nvPr>
            <p:ph idx="6" type="subTitle"/>
          </p:nvPr>
        </p:nvSpPr>
        <p:spPr>
          <a:xfrm>
            <a:off x="4938738" y="1277907"/>
            <a:ext cx="3838500" cy="4812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06" name="Google Shape;1306;p135"/>
          <p:cNvSpPr txBox="1"/>
          <p:nvPr>
            <p:ph idx="7" type="subTitle"/>
          </p:nvPr>
        </p:nvSpPr>
        <p:spPr>
          <a:xfrm>
            <a:off x="4938761" y="3167363"/>
            <a:ext cx="3838500" cy="4812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07" name="Google Shape;1307;p135"/>
          <p:cNvSpPr txBox="1"/>
          <p:nvPr>
            <p:ph idx="8" type="subTitle"/>
          </p:nvPr>
        </p:nvSpPr>
        <p:spPr>
          <a:xfrm>
            <a:off x="366750" y="3167363"/>
            <a:ext cx="3838500" cy="4812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 and image">
    <p:spTree>
      <p:nvGrpSpPr>
        <p:cNvPr id="1308" name="Shape 1308"/>
        <p:cNvGrpSpPr/>
        <p:nvPr/>
      </p:nvGrpSpPr>
      <p:grpSpPr>
        <a:xfrm>
          <a:off x="0" y="0"/>
          <a:ext cx="0" cy="0"/>
          <a:chOff x="0" y="0"/>
          <a:chExt cx="0" cy="0"/>
        </a:xfrm>
      </p:grpSpPr>
      <p:sp>
        <p:nvSpPr>
          <p:cNvPr id="1309" name="Google Shape;1309;p1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1310" name="Google Shape;1310;p136"/>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Two storyboards">
    <p:spTree>
      <p:nvGrpSpPr>
        <p:cNvPr id="1311" name="Shape 1311"/>
        <p:cNvGrpSpPr/>
        <p:nvPr/>
      </p:nvGrpSpPr>
      <p:grpSpPr>
        <a:xfrm>
          <a:off x="0" y="0"/>
          <a:ext cx="0" cy="0"/>
          <a:chOff x="0" y="0"/>
          <a:chExt cx="0" cy="0"/>
        </a:xfrm>
      </p:grpSpPr>
      <p:sp>
        <p:nvSpPr>
          <p:cNvPr id="1312" name="Google Shape;1312;p137"/>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313" name="Google Shape;1313;p137"/>
          <p:cNvSpPr/>
          <p:nvPr>
            <p:ph idx="2" type="pic"/>
          </p:nvPr>
        </p:nvSpPr>
        <p:spPr>
          <a:xfrm>
            <a:off x="4804825" y="1133300"/>
            <a:ext cx="4027500" cy="2392800"/>
          </a:xfrm>
          <a:prstGeom prst="rect">
            <a:avLst/>
          </a:prstGeom>
          <a:noFill/>
          <a:ln>
            <a:noFill/>
          </a:ln>
        </p:spPr>
      </p:sp>
      <p:sp>
        <p:nvSpPr>
          <p:cNvPr id="1314" name="Google Shape;1314;p137"/>
          <p:cNvSpPr/>
          <p:nvPr>
            <p:ph idx="3" type="pic"/>
          </p:nvPr>
        </p:nvSpPr>
        <p:spPr>
          <a:xfrm>
            <a:off x="311725" y="1133300"/>
            <a:ext cx="4027500" cy="2392800"/>
          </a:xfrm>
          <a:prstGeom prst="rect">
            <a:avLst/>
          </a:prstGeom>
          <a:noFill/>
          <a:ln>
            <a:noFill/>
          </a:ln>
        </p:spPr>
      </p:sp>
      <p:sp>
        <p:nvSpPr>
          <p:cNvPr id="1315" name="Google Shape;1315;p137"/>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316" name="Google Shape;1316;p1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1317" name="Google Shape;1317;p137"/>
          <p:cNvSpPr txBox="1"/>
          <p:nvPr>
            <p:ph idx="5" type="subTitle"/>
          </p:nvPr>
        </p:nvSpPr>
        <p:spPr>
          <a:xfrm>
            <a:off x="311725" y="3582900"/>
            <a:ext cx="4027500" cy="481200"/>
          </a:xfrm>
          <a:prstGeom prst="rect">
            <a:avLst/>
          </a:prstGeom>
        </p:spPr>
        <p:txBody>
          <a:bodyPr anchorCtr="0" anchor="t" bIns="0" lIns="0" spcFirstLastPara="1" rIns="0" wrap="square" tIns="0">
            <a:noAutofit/>
          </a:bodyPr>
          <a:lstStyle>
            <a:lvl1pPr lvl="0">
              <a:spcBef>
                <a:spcPts val="0"/>
              </a:spcBef>
              <a:spcAft>
                <a:spcPts val="0"/>
              </a:spcAft>
              <a:buSzPts val="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318" name="Google Shape;1318;p137"/>
          <p:cNvSpPr txBox="1"/>
          <p:nvPr>
            <p:ph idx="6" type="subTitle"/>
          </p:nvPr>
        </p:nvSpPr>
        <p:spPr>
          <a:xfrm>
            <a:off x="4804825" y="3582900"/>
            <a:ext cx="4027500" cy="481200"/>
          </a:xfrm>
          <a:prstGeom prst="rect">
            <a:avLst/>
          </a:prstGeom>
        </p:spPr>
        <p:txBody>
          <a:bodyPr anchorCtr="0" anchor="t" bIns="0" lIns="0" spcFirstLastPara="1" rIns="0" wrap="square" tIns="0">
            <a:noAutofit/>
          </a:bodyPr>
          <a:lstStyle>
            <a:lvl1pPr lvl="0">
              <a:spcBef>
                <a:spcPts val="0"/>
              </a:spcBef>
              <a:spcAft>
                <a:spcPts val="0"/>
              </a:spcAft>
              <a:buSzPts val="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Three storyboards">
    <p:spTree>
      <p:nvGrpSpPr>
        <p:cNvPr id="1319" name="Shape 1319"/>
        <p:cNvGrpSpPr/>
        <p:nvPr/>
      </p:nvGrpSpPr>
      <p:grpSpPr>
        <a:xfrm>
          <a:off x="0" y="0"/>
          <a:ext cx="0" cy="0"/>
          <a:chOff x="0" y="0"/>
          <a:chExt cx="0" cy="0"/>
        </a:xfrm>
      </p:grpSpPr>
      <p:sp>
        <p:nvSpPr>
          <p:cNvPr id="1320" name="Google Shape;1320;p138"/>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321" name="Google Shape;1321;p138"/>
          <p:cNvSpPr/>
          <p:nvPr>
            <p:ph idx="2" type="pic"/>
          </p:nvPr>
        </p:nvSpPr>
        <p:spPr>
          <a:xfrm>
            <a:off x="6205225" y="1128325"/>
            <a:ext cx="2627100" cy="2273100"/>
          </a:xfrm>
          <a:prstGeom prst="rect">
            <a:avLst/>
          </a:prstGeom>
          <a:noFill/>
          <a:ln>
            <a:noFill/>
          </a:ln>
        </p:spPr>
      </p:sp>
      <p:sp>
        <p:nvSpPr>
          <p:cNvPr id="1322" name="Google Shape;1322;p138"/>
          <p:cNvSpPr/>
          <p:nvPr>
            <p:ph idx="3" type="pic"/>
          </p:nvPr>
        </p:nvSpPr>
        <p:spPr>
          <a:xfrm>
            <a:off x="311725" y="1128325"/>
            <a:ext cx="2627100" cy="2273100"/>
          </a:xfrm>
          <a:prstGeom prst="rect">
            <a:avLst/>
          </a:prstGeom>
          <a:noFill/>
          <a:ln>
            <a:noFill/>
          </a:ln>
        </p:spPr>
      </p:sp>
      <p:sp>
        <p:nvSpPr>
          <p:cNvPr id="1323" name="Google Shape;1323;p138"/>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324" name="Google Shape;1324;p138"/>
          <p:cNvSpPr/>
          <p:nvPr>
            <p:ph idx="5" type="pic"/>
          </p:nvPr>
        </p:nvSpPr>
        <p:spPr>
          <a:xfrm>
            <a:off x="3255250" y="1128325"/>
            <a:ext cx="2627100" cy="2273100"/>
          </a:xfrm>
          <a:prstGeom prst="rect">
            <a:avLst/>
          </a:prstGeom>
          <a:noFill/>
          <a:ln>
            <a:noFill/>
          </a:ln>
        </p:spPr>
      </p:sp>
      <p:sp>
        <p:nvSpPr>
          <p:cNvPr id="1325" name="Google Shape;1325;p138"/>
          <p:cNvSpPr txBox="1"/>
          <p:nvPr>
            <p:ph idx="6" type="body"/>
          </p:nvPr>
        </p:nvSpPr>
        <p:spPr>
          <a:xfrm>
            <a:off x="3255250" y="3911700"/>
            <a:ext cx="2627100" cy="1018500"/>
          </a:xfrm>
          <a:prstGeom prst="rect">
            <a:avLst/>
          </a:prstGeom>
        </p:spPr>
        <p:txBody>
          <a:bodyPr anchorCtr="0" anchor="t" bIns="0" lIns="0" spcFirstLastPara="1" rIns="0" wrap="square" tIns="0">
            <a:sp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326" name="Google Shape;1326;p1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1327" name="Google Shape;1327;p138"/>
          <p:cNvSpPr txBox="1"/>
          <p:nvPr>
            <p:ph idx="7" type="subTitle"/>
          </p:nvPr>
        </p:nvSpPr>
        <p:spPr>
          <a:xfrm>
            <a:off x="311725" y="3430500"/>
            <a:ext cx="2627100" cy="481200"/>
          </a:xfrm>
          <a:prstGeom prst="rect">
            <a:avLst/>
          </a:prstGeom>
        </p:spPr>
        <p:txBody>
          <a:bodyPr anchorCtr="0" anchor="t" bIns="0" lIns="0" spcFirstLastPara="1" rIns="0" wrap="square" tIns="0">
            <a:noAutofit/>
          </a:bodyPr>
          <a:lstStyle>
            <a:lvl1pPr lvl="0">
              <a:spcBef>
                <a:spcPts val="0"/>
              </a:spcBef>
              <a:spcAft>
                <a:spcPts val="0"/>
              </a:spcAft>
              <a:buSzPts val="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328" name="Google Shape;1328;p138"/>
          <p:cNvSpPr txBox="1"/>
          <p:nvPr>
            <p:ph idx="8" type="subTitle"/>
          </p:nvPr>
        </p:nvSpPr>
        <p:spPr>
          <a:xfrm>
            <a:off x="6205225" y="3430500"/>
            <a:ext cx="2627100" cy="481200"/>
          </a:xfrm>
          <a:prstGeom prst="rect">
            <a:avLst/>
          </a:prstGeom>
        </p:spPr>
        <p:txBody>
          <a:bodyPr anchorCtr="0" anchor="t" bIns="0" lIns="0" spcFirstLastPara="1" rIns="0" wrap="square" tIns="0">
            <a:noAutofit/>
          </a:bodyPr>
          <a:lstStyle>
            <a:lvl1pPr lvl="0">
              <a:spcBef>
                <a:spcPts val="0"/>
              </a:spcBef>
              <a:spcAft>
                <a:spcPts val="0"/>
              </a:spcAft>
              <a:buSzPts val="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329" name="Google Shape;1329;p138"/>
          <p:cNvSpPr txBox="1"/>
          <p:nvPr>
            <p:ph idx="9" type="subTitle"/>
          </p:nvPr>
        </p:nvSpPr>
        <p:spPr>
          <a:xfrm>
            <a:off x="3255250" y="3430500"/>
            <a:ext cx="2627100" cy="481200"/>
          </a:xfrm>
          <a:prstGeom prst="rect">
            <a:avLst/>
          </a:prstGeom>
        </p:spPr>
        <p:txBody>
          <a:bodyPr anchorCtr="0" anchor="t" bIns="0" lIns="0" spcFirstLastPara="1" rIns="0" wrap="square" tIns="0">
            <a:noAutofit/>
          </a:bodyPr>
          <a:lstStyle>
            <a:lvl1pPr lvl="0">
              <a:spcBef>
                <a:spcPts val="0"/>
              </a:spcBef>
              <a:spcAft>
                <a:spcPts val="0"/>
              </a:spcAft>
              <a:buSzPts val="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Image only">
    <p:spTree>
      <p:nvGrpSpPr>
        <p:cNvPr id="1330" name="Shape 1330"/>
        <p:cNvGrpSpPr/>
        <p:nvPr/>
      </p:nvGrpSpPr>
      <p:grpSpPr>
        <a:xfrm>
          <a:off x="0" y="0"/>
          <a:ext cx="0" cy="0"/>
          <a:chOff x="0" y="0"/>
          <a:chExt cx="0" cy="0"/>
        </a:xfrm>
      </p:grpSpPr>
      <p:sp>
        <p:nvSpPr>
          <p:cNvPr id="1331" name="Google Shape;1331;p139"/>
          <p:cNvSpPr/>
          <p:nvPr>
            <p:ph idx="2" type="pic"/>
          </p:nvPr>
        </p:nvSpPr>
        <p:spPr>
          <a:xfrm>
            <a:off x="311700" y="445025"/>
            <a:ext cx="8520600" cy="4218300"/>
          </a:xfrm>
          <a:prstGeom prst="rect">
            <a:avLst/>
          </a:prstGeom>
          <a:noFill/>
          <a:ln>
            <a:noFill/>
          </a:ln>
        </p:spPr>
      </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Image grid">
    <p:spTree>
      <p:nvGrpSpPr>
        <p:cNvPr id="1332" name="Shape 1332"/>
        <p:cNvGrpSpPr/>
        <p:nvPr/>
      </p:nvGrpSpPr>
      <p:grpSpPr>
        <a:xfrm>
          <a:off x="0" y="0"/>
          <a:ext cx="0" cy="0"/>
          <a:chOff x="0" y="0"/>
          <a:chExt cx="0" cy="0"/>
        </a:xfrm>
      </p:grpSpPr>
      <p:sp>
        <p:nvSpPr>
          <p:cNvPr id="1333" name="Google Shape;1333;p140"/>
          <p:cNvSpPr/>
          <p:nvPr>
            <p:ph idx="2" type="pic"/>
          </p:nvPr>
        </p:nvSpPr>
        <p:spPr>
          <a:xfrm>
            <a:off x="3389600" y="118913"/>
            <a:ext cx="1643700" cy="1535100"/>
          </a:xfrm>
          <a:prstGeom prst="rect">
            <a:avLst/>
          </a:prstGeom>
          <a:noFill/>
          <a:ln>
            <a:noFill/>
          </a:ln>
        </p:spPr>
      </p:sp>
      <p:sp>
        <p:nvSpPr>
          <p:cNvPr id="1334" name="Google Shape;1334;p140"/>
          <p:cNvSpPr/>
          <p:nvPr>
            <p:ph idx="3" type="pic"/>
          </p:nvPr>
        </p:nvSpPr>
        <p:spPr>
          <a:xfrm>
            <a:off x="5195935" y="118913"/>
            <a:ext cx="1643700" cy="1535100"/>
          </a:xfrm>
          <a:prstGeom prst="rect">
            <a:avLst/>
          </a:prstGeom>
          <a:noFill/>
          <a:ln>
            <a:noFill/>
          </a:ln>
        </p:spPr>
      </p:sp>
      <p:sp>
        <p:nvSpPr>
          <p:cNvPr id="1335" name="Google Shape;1335;p140"/>
          <p:cNvSpPr/>
          <p:nvPr>
            <p:ph idx="4" type="pic"/>
          </p:nvPr>
        </p:nvSpPr>
        <p:spPr>
          <a:xfrm>
            <a:off x="7002270" y="118913"/>
            <a:ext cx="1643700" cy="1535100"/>
          </a:xfrm>
          <a:prstGeom prst="rect">
            <a:avLst/>
          </a:prstGeom>
          <a:noFill/>
          <a:ln>
            <a:noFill/>
          </a:ln>
        </p:spPr>
      </p:sp>
      <p:sp>
        <p:nvSpPr>
          <p:cNvPr id="1336" name="Google Shape;1336;p140"/>
          <p:cNvSpPr/>
          <p:nvPr>
            <p:ph idx="5" type="pic"/>
          </p:nvPr>
        </p:nvSpPr>
        <p:spPr>
          <a:xfrm>
            <a:off x="3389588" y="1804212"/>
            <a:ext cx="1643700" cy="1535100"/>
          </a:xfrm>
          <a:prstGeom prst="rect">
            <a:avLst/>
          </a:prstGeom>
          <a:noFill/>
          <a:ln>
            <a:noFill/>
          </a:ln>
        </p:spPr>
      </p:sp>
      <p:sp>
        <p:nvSpPr>
          <p:cNvPr id="1337" name="Google Shape;1337;p140"/>
          <p:cNvSpPr/>
          <p:nvPr>
            <p:ph idx="6" type="pic"/>
          </p:nvPr>
        </p:nvSpPr>
        <p:spPr>
          <a:xfrm>
            <a:off x="5195922" y="1804212"/>
            <a:ext cx="1643700" cy="1535100"/>
          </a:xfrm>
          <a:prstGeom prst="rect">
            <a:avLst/>
          </a:prstGeom>
          <a:noFill/>
          <a:ln>
            <a:noFill/>
          </a:ln>
        </p:spPr>
      </p:sp>
      <p:sp>
        <p:nvSpPr>
          <p:cNvPr id="1338" name="Google Shape;1338;p140"/>
          <p:cNvSpPr/>
          <p:nvPr>
            <p:ph idx="7" type="pic"/>
          </p:nvPr>
        </p:nvSpPr>
        <p:spPr>
          <a:xfrm>
            <a:off x="7002257" y="1804212"/>
            <a:ext cx="1643700" cy="1535100"/>
          </a:xfrm>
          <a:prstGeom prst="rect">
            <a:avLst/>
          </a:prstGeom>
          <a:noFill/>
          <a:ln>
            <a:noFill/>
          </a:ln>
        </p:spPr>
      </p:sp>
      <p:sp>
        <p:nvSpPr>
          <p:cNvPr id="1339" name="Google Shape;1339;p140"/>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p:txBody>
      </p:sp>
      <p:sp>
        <p:nvSpPr>
          <p:cNvPr id="1340" name="Google Shape;1340;p140"/>
          <p:cNvSpPr/>
          <p:nvPr>
            <p:ph idx="8" type="pic"/>
          </p:nvPr>
        </p:nvSpPr>
        <p:spPr>
          <a:xfrm>
            <a:off x="3389588" y="3489487"/>
            <a:ext cx="1643700" cy="1535100"/>
          </a:xfrm>
          <a:prstGeom prst="rect">
            <a:avLst/>
          </a:prstGeom>
          <a:noFill/>
          <a:ln>
            <a:noFill/>
          </a:ln>
        </p:spPr>
      </p:sp>
      <p:sp>
        <p:nvSpPr>
          <p:cNvPr id="1341" name="Google Shape;1341;p140"/>
          <p:cNvSpPr/>
          <p:nvPr>
            <p:ph idx="9" type="pic"/>
          </p:nvPr>
        </p:nvSpPr>
        <p:spPr>
          <a:xfrm>
            <a:off x="5195922" y="3489487"/>
            <a:ext cx="1643700" cy="1535100"/>
          </a:xfrm>
          <a:prstGeom prst="rect">
            <a:avLst/>
          </a:prstGeom>
          <a:noFill/>
          <a:ln>
            <a:noFill/>
          </a:ln>
        </p:spPr>
      </p:sp>
      <p:sp>
        <p:nvSpPr>
          <p:cNvPr id="1342" name="Google Shape;1342;p140"/>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Data Folders">
  <p:cSld name="CUSTOM_7_1_1_1_1_1_1_1_1_1_1_1_1_1_1_1_1_4">
    <p:spTree>
      <p:nvGrpSpPr>
        <p:cNvPr id="1343" name="Shape 1343"/>
        <p:cNvGrpSpPr/>
        <p:nvPr/>
      </p:nvGrpSpPr>
      <p:grpSpPr>
        <a:xfrm>
          <a:off x="0" y="0"/>
          <a:ext cx="0" cy="0"/>
          <a:chOff x="0" y="0"/>
          <a:chExt cx="0" cy="0"/>
        </a:xfrm>
      </p:grpSpPr>
      <p:sp>
        <p:nvSpPr>
          <p:cNvPr id="1344" name="Google Shape;1344;p141"/>
          <p:cNvSpPr txBox="1"/>
          <p:nvPr>
            <p:ph type="title"/>
          </p:nvPr>
        </p:nvSpPr>
        <p:spPr>
          <a:xfrm>
            <a:off x="193900" y="795678"/>
            <a:ext cx="2856900" cy="267000"/>
          </a:xfrm>
          <a:prstGeom prst="rect">
            <a:avLst/>
          </a:prstGeom>
        </p:spPr>
        <p:txBody>
          <a:bodyPr anchorCtr="0" anchor="t" bIns="0" lIns="180000" spcFirstLastPara="1" rIns="180000" wrap="square" tIns="0">
            <a:noAutofit/>
          </a:bodyPr>
          <a:lstStyle>
            <a:lvl1pPr lvl="0">
              <a:spcBef>
                <a:spcPts val="0"/>
              </a:spcBef>
              <a:spcAft>
                <a:spcPts val="0"/>
              </a:spcAft>
              <a:buSzPts val="2800"/>
              <a:buNone/>
              <a:defRPr sz="2000"/>
            </a:lvl1pPr>
            <a:lvl2pPr lvl="1">
              <a:spcBef>
                <a:spcPts val="0"/>
              </a:spcBef>
              <a:spcAft>
                <a:spcPts val="0"/>
              </a:spcAft>
              <a:buSzPts val="2800"/>
              <a:buNone/>
              <a:defRPr sz="2000"/>
            </a:lvl2pPr>
            <a:lvl3pPr lvl="2">
              <a:spcBef>
                <a:spcPts val="0"/>
              </a:spcBef>
              <a:spcAft>
                <a:spcPts val="0"/>
              </a:spcAft>
              <a:buSzPts val="2800"/>
              <a:buNone/>
              <a:defRPr sz="2000"/>
            </a:lvl3pPr>
            <a:lvl4pPr lvl="3">
              <a:spcBef>
                <a:spcPts val="0"/>
              </a:spcBef>
              <a:spcAft>
                <a:spcPts val="0"/>
              </a:spcAft>
              <a:buSzPts val="2800"/>
              <a:buNone/>
              <a:defRPr sz="2000"/>
            </a:lvl4pPr>
            <a:lvl5pPr lvl="4">
              <a:spcBef>
                <a:spcPts val="0"/>
              </a:spcBef>
              <a:spcAft>
                <a:spcPts val="0"/>
              </a:spcAft>
              <a:buSzPts val="2800"/>
              <a:buNone/>
              <a:defRPr sz="2000"/>
            </a:lvl5pPr>
            <a:lvl6pPr lvl="5">
              <a:spcBef>
                <a:spcPts val="0"/>
              </a:spcBef>
              <a:spcAft>
                <a:spcPts val="0"/>
              </a:spcAft>
              <a:buSzPts val="2800"/>
              <a:buNone/>
              <a:defRPr sz="2000"/>
            </a:lvl6pPr>
            <a:lvl7pPr lvl="6">
              <a:spcBef>
                <a:spcPts val="0"/>
              </a:spcBef>
              <a:spcAft>
                <a:spcPts val="0"/>
              </a:spcAft>
              <a:buSzPts val="2800"/>
              <a:buNone/>
              <a:defRPr sz="2000"/>
            </a:lvl7pPr>
            <a:lvl8pPr lvl="7">
              <a:spcBef>
                <a:spcPts val="0"/>
              </a:spcBef>
              <a:spcAft>
                <a:spcPts val="0"/>
              </a:spcAft>
              <a:buSzPts val="2800"/>
              <a:buNone/>
              <a:defRPr sz="2000"/>
            </a:lvl8pPr>
            <a:lvl9pPr lvl="8">
              <a:spcBef>
                <a:spcPts val="0"/>
              </a:spcBef>
              <a:spcAft>
                <a:spcPts val="0"/>
              </a:spcAft>
              <a:buSzPts val="2800"/>
              <a:buNone/>
              <a:defRPr sz="2000"/>
            </a:lvl9pPr>
          </a:lstStyle>
          <a:p/>
        </p:txBody>
      </p:sp>
      <p:sp>
        <p:nvSpPr>
          <p:cNvPr id="1345" name="Google Shape;1345;p141"/>
          <p:cNvSpPr txBox="1"/>
          <p:nvPr>
            <p:ph idx="1" type="subTitle"/>
          </p:nvPr>
        </p:nvSpPr>
        <p:spPr>
          <a:xfrm>
            <a:off x="594025" y="184700"/>
            <a:ext cx="3696300" cy="1539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1000"/>
              <a:buNone/>
              <a:defRPr b="1"/>
            </a:lvl1pPr>
            <a:lvl2pPr lvl="1">
              <a:spcBef>
                <a:spcPts val="0"/>
              </a:spcBef>
              <a:spcAft>
                <a:spcPts val="0"/>
              </a:spcAft>
              <a:buClr>
                <a:schemeClr val="dk1"/>
              </a:buClr>
              <a:buSzPts val="1200"/>
              <a:buNone/>
              <a:defRPr sz="1200"/>
            </a:lvl2pPr>
            <a:lvl3pPr lvl="2">
              <a:spcBef>
                <a:spcPts val="0"/>
              </a:spcBef>
              <a:spcAft>
                <a:spcPts val="0"/>
              </a:spcAft>
              <a:buClr>
                <a:schemeClr val="dk1"/>
              </a:buClr>
              <a:buSzPts val="1200"/>
              <a:buNone/>
              <a:defRPr sz="1200"/>
            </a:lvl3pPr>
            <a:lvl4pPr lvl="3">
              <a:spcBef>
                <a:spcPts val="0"/>
              </a:spcBef>
              <a:spcAft>
                <a:spcPts val="0"/>
              </a:spcAft>
              <a:buClr>
                <a:schemeClr val="dk1"/>
              </a:buClr>
              <a:buSzPts val="1200"/>
              <a:buNone/>
              <a:defRPr sz="1200"/>
            </a:lvl4pPr>
            <a:lvl5pPr lvl="4">
              <a:spcBef>
                <a:spcPts val="0"/>
              </a:spcBef>
              <a:spcAft>
                <a:spcPts val="0"/>
              </a:spcAft>
              <a:buClr>
                <a:schemeClr val="dk1"/>
              </a:buClr>
              <a:buSzPts val="1200"/>
              <a:buNone/>
              <a:defRPr sz="1200"/>
            </a:lvl5pPr>
            <a:lvl6pPr lvl="5">
              <a:spcBef>
                <a:spcPts val="0"/>
              </a:spcBef>
              <a:spcAft>
                <a:spcPts val="0"/>
              </a:spcAft>
              <a:buClr>
                <a:schemeClr val="dk1"/>
              </a:buClr>
              <a:buSzPts val="1200"/>
              <a:buNone/>
              <a:defRPr sz="1200"/>
            </a:lvl6pPr>
            <a:lvl7pPr lvl="6">
              <a:spcBef>
                <a:spcPts val="0"/>
              </a:spcBef>
              <a:spcAft>
                <a:spcPts val="0"/>
              </a:spcAft>
              <a:buClr>
                <a:schemeClr val="dk1"/>
              </a:buClr>
              <a:buSzPts val="1200"/>
              <a:buNone/>
              <a:defRPr sz="1200"/>
            </a:lvl7pPr>
            <a:lvl8pPr lvl="7">
              <a:spcBef>
                <a:spcPts val="0"/>
              </a:spcBef>
              <a:spcAft>
                <a:spcPts val="0"/>
              </a:spcAft>
              <a:buClr>
                <a:schemeClr val="dk1"/>
              </a:buClr>
              <a:buSzPts val="1200"/>
              <a:buNone/>
              <a:defRPr sz="1200"/>
            </a:lvl8pPr>
            <a:lvl9pPr lvl="8">
              <a:spcBef>
                <a:spcPts val="0"/>
              </a:spcBef>
              <a:spcAft>
                <a:spcPts val="0"/>
              </a:spcAft>
              <a:buClr>
                <a:schemeClr val="dk1"/>
              </a:buClr>
              <a:buSzPts val="1200"/>
              <a:buNone/>
              <a:defRPr sz="1200"/>
            </a:lvl9pPr>
          </a:lstStyle>
          <a:p/>
        </p:txBody>
      </p:sp>
      <p:sp>
        <p:nvSpPr>
          <p:cNvPr id="1346" name="Google Shape;1346;p141"/>
          <p:cNvSpPr txBox="1"/>
          <p:nvPr>
            <p:ph idx="2" type="title"/>
          </p:nvPr>
        </p:nvSpPr>
        <p:spPr>
          <a:xfrm>
            <a:off x="3141175" y="795678"/>
            <a:ext cx="2856900" cy="267000"/>
          </a:xfrm>
          <a:prstGeom prst="rect">
            <a:avLst/>
          </a:prstGeom>
        </p:spPr>
        <p:txBody>
          <a:bodyPr anchorCtr="0" anchor="t" bIns="0" lIns="180000" spcFirstLastPara="1" rIns="180000" wrap="square" tIns="0">
            <a:noAutofit/>
          </a:bodyPr>
          <a:lstStyle>
            <a:lvl1pPr lvl="0">
              <a:spcBef>
                <a:spcPts val="0"/>
              </a:spcBef>
              <a:spcAft>
                <a:spcPts val="0"/>
              </a:spcAft>
              <a:buSzPts val="2800"/>
              <a:buNone/>
              <a:defRPr sz="2000"/>
            </a:lvl1pPr>
            <a:lvl2pPr lvl="1">
              <a:spcBef>
                <a:spcPts val="0"/>
              </a:spcBef>
              <a:spcAft>
                <a:spcPts val="0"/>
              </a:spcAft>
              <a:buSzPts val="2800"/>
              <a:buNone/>
              <a:defRPr sz="2000"/>
            </a:lvl2pPr>
            <a:lvl3pPr lvl="2">
              <a:spcBef>
                <a:spcPts val="0"/>
              </a:spcBef>
              <a:spcAft>
                <a:spcPts val="0"/>
              </a:spcAft>
              <a:buSzPts val="2800"/>
              <a:buNone/>
              <a:defRPr sz="2000"/>
            </a:lvl3pPr>
            <a:lvl4pPr lvl="3">
              <a:spcBef>
                <a:spcPts val="0"/>
              </a:spcBef>
              <a:spcAft>
                <a:spcPts val="0"/>
              </a:spcAft>
              <a:buSzPts val="2800"/>
              <a:buNone/>
              <a:defRPr sz="2000"/>
            </a:lvl4pPr>
            <a:lvl5pPr lvl="4">
              <a:spcBef>
                <a:spcPts val="0"/>
              </a:spcBef>
              <a:spcAft>
                <a:spcPts val="0"/>
              </a:spcAft>
              <a:buSzPts val="2800"/>
              <a:buNone/>
              <a:defRPr sz="2000"/>
            </a:lvl5pPr>
            <a:lvl6pPr lvl="5">
              <a:spcBef>
                <a:spcPts val="0"/>
              </a:spcBef>
              <a:spcAft>
                <a:spcPts val="0"/>
              </a:spcAft>
              <a:buSzPts val="2800"/>
              <a:buNone/>
              <a:defRPr sz="2000"/>
            </a:lvl6pPr>
            <a:lvl7pPr lvl="6">
              <a:spcBef>
                <a:spcPts val="0"/>
              </a:spcBef>
              <a:spcAft>
                <a:spcPts val="0"/>
              </a:spcAft>
              <a:buSzPts val="2800"/>
              <a:buNone/>
              <a:defRPr sz="2000"/>
            </a:lvl7pPr>
            <a:lvl8pPr lvl="7">
              <a:spcBef>
                <a:spcPts val="0"/>
              </a:spcBef>
              <a:spcAft>
                <a:spcPts val="0"/>
              </a:spcAft>
              <a:buSzPts val="2800"/>
              <a:buNone/>
              <a:defRPr sz="2000"/>
            </a:lvl8pPr>
            <a:lvl9pPr lvl="8">
              <a:spcBef>
                <a:spcPts val="0"/>
              </a:spcBef>
              <a:spcAft>
                <a:spcPts val="0"/>
              </a:spcAft>
              <a:buSzPts val="2800"/>
              <a:buNone/>
              <a:defRPr sz="2000"/>
            </a:lvl9pPr>
          </a:lstStyle>
          <a:p/>
        </p:txBody>
      </p:sp>
      <p:sp>
        <p:nvSpPr>
          <p:cNvPr id="1347" name="Google Shape;1347;p141"/>
          <p:cNvSpPr txBox="1"/>
          <p:nvPr>
            <p:ph idx="3" type="title"/>
          </p:nvPr>
        </p:nvSpPr>
        <p:spPr>
          <a:xfrm>
            <a:off x="6088450" y="795678"/>
            <a:ext cx="2856900" cy="267000"/>
          </a:xfrm>
          <a:prstGeom prst="rect">
            <a:avLst/>
          </a:prstGeom>
        </p:spPr>
        <p:txBody>
          <a:bodyPr anchorCtr="0" anchor="t" bIns="0" lIns="180000" spcFirstLastPara="1" rIns="180000" wrap="square" tIns="0">
            <a:noAutofit/>
          </a:bodyPr>
          <a:lstStyle>
            <a:lvl1pPr lvl="0">
              <a:spcBef>
                <a:spcPts val="0"/>
              </a:spcBef>
              <a:spcAft>
                <a:spcPts val="0"/>
              </a:spcAft>
              <a:buSzPts val="2800"/>
              <a:buNone/>
              <a:defRPr sz="2000"/>
            </a:lvl1pPr>
            <a:lvl2pPr lvl="1">
              <a:spcBef>
                <a:spcPts val="0"/>
              </a:spcBef>
              <a:spcAft>
                <a:spcPts val="0"/>
              </a:spcAft>
              <a:buSzPts val="2800"/>
              <a:buNone/>
              <a:defRPr sz="2000"/>
            </a:lvl2pPr>
            <a:lvl3pPr lvl="2">
              <a:spcBef>
                <a:spcPts val="0"/>
              </a:spcBef>
              <a:spcAft>
                <a:spcPts val="0"/>
              </a:spcAft>
              <a:buSzPts val="2800"/>
              <a:buNone/>
              <a:defRPr sz="2000"/>
            </a:lvl3pPr>
            <a:lvl4pPr lvl="3">
              <a:spcBef>
                <a:spcPts val="0"/>
              </a:spcBef>
              <a:spcAft>
                <a:spcPts val="0"/>
              </a:spcAft>
              <a:buSzPts val="2800"/>
              <a:buNone/>
              <a:defRPr sz="2000"/>
            </a:lvl4pPr>
            <a:lvl5pPr lvl="4">
              <a:spcBef>
                <a:spcPts val="0"/>
              </a:spcBef>
              <a:spcAft>
                <a:spcPts val="0"/>
              </a:spcAft>
              <a:buSzPts val="2800"/>
              <a:buNone/>
              <a:defRPr sz="2000"/>
            </a:lvl5pPr>
            <a:lvl6pPr lvl="5">
              <a:spcBef>
                <a:spcPts val="0"/>
              </a:spcBef>
              <a:spcAft>
                <a:spcPts val="0"/>
              </a:spcAft>
              <a:buSzPts val="2800"/>
              <a:buNone/>
              <a:defRPr sz="2000"/>
            </a:lvl6pPr>
            <a:lvl7pPr lvl="6">
              <a:spcBef>
                <a:spcPts val="0"/>
              </a:spcBef>
              <a:spcAft>
                <a:spcPts val="0"/>
              </a:spcAft>
              <a:buSzPts val="2800"/>
              <a:buNone/>
              <a:defRPr sz="2000"/>
            </a:lvl7pPr>
            <a:lvl8pPr lvl="7">
              <a:spcBef>
                <a:spcPts val="0"/>
              </a:spcBef>
              <a:spcAft>
                <a:spcPts val="0"/>
              </a:spcAft>
              <a:buSzPts val="2800"/>
              <a:buNone/>
              <a:defRPr sz="2000"/>
            </a:lvl8pPr>
            <a:lvl9pPr lvl="8">
              <a:spcBef>
                <a:spcPts val="0"/>
              </a:spcBef>
              <a:spcAft>
                <a:spcPts val="0"/>
              </a:spcAft>
              <a:buSzPts val="2800"/>
              <a:buNone/>
              <a:defRPr sz="2000"/>
            </a:lvl9pPr>
          </a:lstStyle>
          <a:p/>
        </p:txBody>
      </p:sp>
      <p:sp>
        <p:nvSpPr>
          <p:cNvPr id="1348" name="Google Shape;1348;p141"/>
          <p:cNvSpPr txBox="1"/>
          <p:nvPr>
            <p:ph idx="4" type="body"/>
          </p:nvPr>
        </p:nvSpPr>
        <p:spPr>
          <a:xfrm>
            <a:off x="194075" y="1414925"/>
            <a:ext cx="2856900" cy="3548700"/>
          </a:xfrm>
          <a:prstGeom prst="rect">
            <a:avLst/>
          </a:prstGeom>
        </p:spPr>
        <p:txBody>
          <a:bodyPr anchorCtr="0" anchor="t" bIns="180000" lIns="180000" spcFirstLastPara="1" rIns="180000" wrap="square" tIns="27000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349" name="Google Shape;1349;p141"/>
          <p:cNvSpPr txBox="1"/>
          <p:nvPr>
            <p:ph idx="5" type="body"/>
          </p:nvPr>
        </p:nvSpPr>
        <p:spPr>
          <a:xfrm>
            <a:off x="3140525" y="1414925"/>
            <a:ext cx="2856900" cy="3548700"/>
          </a:xfrm>
          <a:prstGeom prst="rect">
            <a:avLst/>
          </a:prstGeom>
        </p:spPr>
        <p:txBody>
          <a:bodyPr anchorCtr="0" anchor="t" bIns="180000" lIns="180000" spcFirstLastPara="1" rIns="180000" wrap="square" tIns="27000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350" name="Google Shape;1350;p141"/>
          <p:cNvSpPr txBox="1"/>
          <p:nvPr>
            <p:ph idx="6" type="body"/>
          </p:nvPr>
        </p:nvSpPr>
        <p:spPr>
          <a:xfrm>
            <a:off x="6086975" y="1414925"/>
            <a:ext cx="2856900" cy="3548700"/>
          </a:xfrm>
          <a:prstGeom prst="rect">
            <a:avLst/>
          </a:prstGeom>
        </p:spPr>
        <p:txBody>
          <a:bodyPr anchorCtr="0" anchor="t" bIns="180000" lIns="180000" spcFirstLastPara="1" rIns="180000" wrap="square" tIns="270000">
            <a:sp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Folder Orange 2">
  <p:cSld name="CUSTOM_1_2">
    <p:spTree>
      <p:nvGrpSpPr>
        <p:cNvPr id="1351" name="Shape 1351"/>
        <p:cNvGrpSpPr/>
        <p:nvPr/>
      </p:nvGrpSpPr>
      <p:grpSpPr>
        <a:xfrm>
          <a:off x="0" y="0"/>
          <a:ext cx="0" cy="0"/>
          <a:chOff x="0" y="0"/>
          <a:chExt cx="0" cy="0"/>
        </a:xfrm>
      </p:grpSpPr>
      <p:sp>
        <p:nvSpPr>
          <p:cNvPr id="1352" name="Google Shape;1352;p142"/>
          <p:cNvSpPr/>
          <p:nvPr/>
        </p:nvSpPr>
        <p:spPr>
          <a:xfrm>
            <a:off x="-2450" y="486600"/>
            <a:ext cx="9144000" cy="46569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800"/>
              <a:buFont typeface="Arial"/>
              <a:buNone/>
            </a:pPr>
            <a:r>
              <a:rPr lang="en">
                <a:solidFill>
                  <a:schemeClr val="dk1"/>
                </a:solidFill>
                <a:latin typeface="Hanken Grotesk"/>
                <a:ea typeface="Hanken Grotesk"/>
                <a:cs typeface="Hanken Grotesk"/>
                <a:sym typeface="Hanken Grotesk"/>
              </a:rPr>
              <a:t> </a:t>
            </a:r>
            <a:endParaRPr>
              <a:solidFill>
                <a:schemeClr val="dk1"/>
              </a:solidFill>
              <a:latin typeface="Hanken Grotesk"/>
              <a:ea typeface="Hanken Grotesk"/>
              <a:cs typeface="Hanken Grotesk"/>
              <a:sym typeface="Hanken Grotesk"/>
            </a:endParaRPr>
          </a:p>
        </p:txBody>
      </p:sp>
      <p:sp>
        <p:nvSpPr>
          <p:cNvPr id="1353" name="Google Shape;1353;p142"/>
          <p:cNvSpPr txBox="1"/>
          <p:nvPr>
            <p:ph idx="1" type="subTitle"/>
          </p:nvPr>
        </p:nvSpPr>
        <p:spPr>
          <a:xfrm>
            <a:off x="1314600" y="131800"/>
            <a:ext cx="1440000" cy="360000"/>
          </a:xfrm>
          <a:prstGeom prst="rect">
            <a:avLst/>
          </a:prstGeom>
        </p:spPr>
        <p:txBody>
          <a:bodyPr anchorCtr="0" anchor="ctr" bIns="0" lIns="91425" spcFirstLastPara="1" rIns="91425" wrap="square" tIns="0">
            <a:noAutofit/>
          </a:bodyPr>
          <a:lstStyle>
            <a:lvl1pPr lvl="0" algn="ctr">
              <a:spcBef>
                <a:spcPts val="0"/>
              </a:spcBef>
              <a:spcAft>
                <a:spcPts val="0"/>
              </a:spcAft>
              <a:buSzPts val="1200"/>
              <a:buNone/>
              <a:defRPr sz="1200"/>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354" name="Google Shape;1354;p142"/>
          <p:cNvSpPr txBox="1"/>
          <p:nvPr>
            <p:ph idx="2" type="subTitle"/>
          </p:nvPr>
        </p:nvSpPr>
        <p:spPr>
          <a:xfrm>
            <a:off x="2783538" y="131800"/>
            <a:ext cx="1440000" cy="360000"/>
          </a:xfrm>
          <a:prstGeom prst="rect">
            <a:avLst/>
          </a:prstGeom>
        </p:spPr>
        <p:txBody>
          <a:bodyPr anchorCtr="0" anchor="ctr" bIns="0" lIns="91425" spcFirstLastPara="1" rIns="91425" wrap="square" tIns="0">
            <a:noAutofit/>
          </a:bodyPr>
          <a:lstStyle>
            <a:lvl1pPr lvl="0" algn="ctr">
              <a:spcBef>
                <a:spcPts val="0"/>
              </a:spcBef>
              <a:spcAft>
                <a:spcPts val="0"/>
              </a:spcAft>
              <a:buSzPts val="1200"/>
              <a:buNone/>
              <a:defRPr sz="1200"/>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355" name="Google Shape;1355;p142"/>
          <p:cNvSpPr txBox="1"/>
          <p:nvPr>
            <p:ph idx="3" type="subTitle"/>
          </p:nvPr>
        </p:nvSpPr>
        <p:spPr>
          <a:xfrm>
            <a:off x="4228850" y="131800"/>
            <a:ext cx="1440000" cy="360000"/>
          </a:xfrm>
          <a:prstGeom prst="rect">
            <a:avLst/>
          </a:prstGeom>
        </p:spPr>
        <p:txBody>
          <a:bodyPr anchorCtr="0" anchor="ctr" bIns="0" lIns="91425" spcFirstLastPara="1" rIns="91425" wrap="square" tIns="0">
            <a:noAutofit/>
          </a:bodyPr>
          <a:lstStyle>
            <a:lvl1pPr lvl="0" algn="ctr">
              <a:spcBef>
                <a:spcPts val="0"/>
              </a:spcBef>
              <a:spcAft>
                <a:spcPts val="0"/>
              </a:spcAft>
              <a:buSzPts val="1200"/>
              <a:buNone/>
              <a:defRPr sz="1200"/>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356" name="Google Shape;1356;p142"/>
          <p:cNvSpPr txBox="1"/>
          <p:nvPr>
            <p:ph idx="4" type="subTitle"/>
          </p:nvPr>
        </p:nvSpPr>
        <p:spPr>
          <a:xfrm>
            <a:off x="5724100" y="131800"/>
            <a:ext cx="1440000" cy="360000"/>
          </a:xfrm>
          <a:prstGeom prst="rect">
            <a:avLst/>
          </a:prstGeom>
        </p:spPr>
        <p:txBody>
          <a:bodyPr anchorCtr="0" anchor="ctr" bIns="0" lIns="91425" spcFirstLastPara="1" rIns="91425" wrap="square" tIns="0">
            <a:noAutofit/>
          </a:bodyPr>
          <a:lstStyle>
            <a:lvl1pPr lvl="0" algn="ctr">
              <a:spcBef>
                <a:spcPts val="0"/>
              </a:spcBef>
              <a:spcAft>
                <a:spcPts val="0"/>
              </a:spcAft>
              <a:buSzPts val="1200"/>
              <a:buNone/>
              <a:defRPr sz="1200"/>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1357" name="Google Shape;1357;p142"/>
          <p:cNvSpPr txBox="1"/>
          <p:nvPr>
            <p:ph type="title"/>
          </p:nvPr>
        </p:nvSpPr>
        <p:spPr>
          <a:xfrm>
            <a:off x="596525" y="753331"/>
            <a:ext cx="7062000" cy="855000"/>
          </a:xfrm>
          <a:prstGeom prst="rect">
            <a:avLst/>
          </a:prstGeom>
        </p:spPr>
        <p:txBody>
          <a:bodyPr anchorCtr="0" anchor="t" bIns="91425" lIns="91425" spcFirstLastPara="1" rIns="91425" wrap="square" tIns="0">
            <a:noAutofit/>
          </a:bodyPr>
          <a:lstStyle>
            <a:lvl1pPr lvl="0">
              <a:spcBef>
                <a:spcPts val="0"/>
              </a:spcBef>
              <a:spcAft>
                <a:spcPts val="0"/>
              </a:spcAft>
              <a:buSzPts val="2800"/>
              <a:buNone/>
              <a:defRPr sz="4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58" name="Google Shape;1358;p142"/>
          <p:cNvSpPr txBox="1"/>
          <p:nvPr>
            <p:ph idx="5" type="title"/>
          </p:nvPr>
        </p:nvSpPr>
        <p:spPr>
          <a:xfrm>
            <a:off x="1279000" y="2812875"/>
            <a:ext cx="2242800" cy="365700"/>
          </a:xfrm>
          <a:prstGeom prst="rect">
            <a:avLst/>
          </a:prstGeom>
        </p:spPr>
        <p:txBody>
          <a:bodyPr anchorCtr="0" anchor="t" bIns="91425" lIns="91425" spcFirstLastPara="1" rIns="91425" wrap="square" tIns="0">
            <a:noAutofit/>
          </a:bodyPr>
          <a:lstStyle>
            <a:lvl1pPr lvl="0">
              <a:spcBef>
                <a:spcPts val="0"/>
              </a:spcBef>
              <a:spcAft>
                <a:spcPts val="0"/>
              </a:spcAft>
              <a:buSzPts val="1800"/>
              <a:buNone/>
              <a:defRPr sz="1800">
                <a:latin typeface="Hanken Grotesk Light"/>
                <a:ea typeface="Hanken Grotesk Light"/>
                <a:cs typeface="Hanken Grotesk Light"/>
                <a:sym typeface="Hanken Grotesk Light"/>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59" name="Google Shape;1359;p142"/>
          <p:cNvSpPr txBox="1"/>
          <p:nvPr>
            <p:ph idx="6" type="title"/>
          </p:nvPr>
        </p:nvSpPr>
        <p:spPr>
          <a:xfrm>
            <a:off x="1279000" y="3854630"/>
            <a:ext cx="2242800" cy="365700"/>
          </a:xfrm>
          <a:prstGeom prst="rect">
            <a:avLst/>
          </a:prstGeom>
        </p:spPr>
        <p:txBody>
          <a:bodyPr anchorCtr="0" anchor="t" bIns="91425" lIns="91425" spcFirstLastPara="1" rIns="91425" wrap="square" tIns="0">
            <a:noAutofit/>
          </a:bodyPr>
          <a:lstStyle>
            <a:lvl1pPr lvl="0">
              <a:spcBef>
                <a:spcPts val="0"/>
              </a:spcBef>
              <a:spcAft>
                <a:spcPts val="0"/>
              </a:spcAft>
              <a:buSzPts val="1800"/>
              <a:buNone/>
              <a:defRPr sz="1800">
                <a:latin typeface="Hanken Grotesk Light"/>
                <a:ea typeface="Hanken Grotesk Light"/>
                <a:cs typeface="Hanken Grotesk Light"/>
                <a:sym typeface="Hanken Grotesk Light"/>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60" name="Google Shape;1360;p142"/>
          <p:cNvSpPr txBox="1"/>
          <p:nvPr>
            <p:ph idx="7" type="title"/>
          </p:nvPr>
        </p:nvSpPr>
        <p:spPr>
          <a:xfrm>
            <a:off x="4917850" y="1749478"/>
            <a:ext cx="2242800" cy="365700"/>
          </a:xfrm>
          <a:prstGeom prst="rect">
            <a:avLst/>
          </a:prstGeom>
        </p:spPr>
        <p:txBody>
          <a:bodyPr anchorCtr="0" anchor="t" bIns="91425" lIns="91425" spcFirstLastPara="1" rIns="91425" wrap="square" tIns="0">
            <a:noAutofit/>
          </a:bodyPr>
          <a:lstStyle>
            <a:lvl1pPr lvl="0">
              <a:spcBef>
                <a:spcPts val="0"/>
              </a:spcBef>
              <a:spcAft>
                <a:spcPts val="0"/>
              </a:spcAft>
              <a:buSzPts val="1800"/>
              <a:buNone/>
              <a:defRPr sz="1800">
                <a:latin typeface="Hanken Grotesk Light"/>
                <a:ea typeface="Hanken Grotesk Light"/>
                <a:cs typeface="Hanken Grotesk Light"/>
                <a:sym typeface="Hanken Grotesk Light"/>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361" name="Google Shape;1361;p142"/>
          <p:cNvSpPr txBox="1"/>
          <p:nvPr>
            <p:ph idx="8" type="title"/>
          </p:nvPr>
        </p:nvSpPr>
        <p:spPr>
          <a:xfrm>
            <a:off x="4917850" y="3854630"/>
            <a:ext cx="2242800" cy="365700"/>
          </a:xfrm>
          <a:prstGeom prst="rect">
            <a:avLst/>
          </a:prstGeom>
        </p:spPr>
        <p:txBody>
          <a:bodyPr anchorCtr="0" anchor="t" bIns="91425" lIns="91425" spcFirstLastPara="1" rIns="91425" wrap="square" tIns="0">
            <a:noAutofit/>
          </a:bodyPr>
          <a:lstStyle>
            <a:lvl1pPr lvl="0">
              <a:spcBef>
                <a:spcPts val="0"/>
              </a:spcBef>
              <a:spcAft>
                <a:spcPts val="0"/>
              </a:spcAft>
              <a:buSzPts val="1800"/>
              <a:buNone/>
              <a:defRPr sz="1800">
                <a:latin typeface="Hanken Grotesk Light"/>
                <a:ea typeface="Hanken Grotesk Light"/>
                <a:cs typeface="Hanken Grotesk Light"/>
                <a:sym typeface="Hanken Grotesk Light"/>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62" name="Google Shape;1362;p142"/>
          <p:cNvSpPr txBox="1"/>
          <p:nvPr>
            <p:ph idx="9" type="title"/>
          </p:nvPr>
        </p:nvSpPr>
        <p:spPr>
          <a:xfrm>
            <a:off x="4925175" y="2812875"/>
            <a:ext cx="2242800" cy="365700"/>
          </a:xfrm>
          <a:prstGeom prst="rect">
            <a:avLst/>
          </a:prstGeom>
        </p:spPr>
        <p:txBody>
          <a:bodyPr anchorCtr="0" anchor="t" bIns="91425" lIns="91425" spcFirstLastPara="1" rIns="91425" wrap="square" tIns="0">
            <a:noAutofit/>
          </a:bodyPr>
          <a:lstStyle>
            <a:lvl1pPr lvl="0">
              <a:spcBef>
                <a:spcPts val="0"/>
              </a:spcBef>
              <a:spcAft>
                <a:spcPts val="0"/>
              </a:spcAft>
              <a:buSzPts val="1800"/>
              <a:buNone/>
              <a:defRPr sz="1800">
                <a:latin typeface="Hanken Grotesk Light"/>
                <a:ea typeface="Hanken Grotesk Light"/>
                <a:cs typeface="Hanken Grotesk Light"/>
                <a:sym typeface="Hanken Grotesk Light"/>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63" name="Google Shape;1363;p142"/>
          <p:cNvSpPr/>
          <p:nvPr>
            <p:ph idx="13" type="pic"/>
          </p:nvPr>
        </p:nvSpPr>
        <p:spPr>
          <a:xfrm>
            <a:off x="4021150" y="1690575"/>
            <a:ext cx="735600" cy="735600"/>
          </a:xfrm>
          <a:prstGeom prst="ellipse">
            <a:avLst/>
          </a:prstGeom>
          <a:noFill/>
          <a:ln>
            <a:noFill/>
          </a:ln>
        </p:spPr>
      </p:sp>
      <p:sp>
        <p:nvSpPr>
          <p:cNvPr id="1364" name="Google Shape;1364;p142"/>
          <p:cNvSpPr/>
          <p:nvPr>
            <p:ph idx="14" type="pic"/>
          </p:nvPr>
        </p:nvSpPr>
        <p:spPr>
          <a:xfrm>
            <a:off x="4021150" y="2738375"/>
            <a:ext cx="735600" cy="735600"/>
          </a:xfrm>
          <a:prstGeom prst="ellipse">
            <a:avLst/>
          </a:prstGeom>
          <a:noFill/>
          <a:ln>
            <a:noFill/>
          </a:ln>
        </p:spPr>
      </p:sp>
      <p:sp>
        <p:nvSpPr>
          <p:cNvPr id="1365" name="Google Shape;1365;p142"/>
          <p:cNvSpPr/>
          <p:nvPr>
            <p:ph idx="15" type="pic"/>
          </p:nvPr>
        </p:nvSpPr>
        <p:spPr>
          <a:xfrm>
            <a:off x="4021150" y="3789600"/>
            <a:ext cx="735600" cy="735600"/>
          </a:xfrm>
          <a:prstGeom prst="ellipse">
            <a:avLst/>
          </a:prstGeom>
          <a:noFill/>
          <a:ln>
            <a:noFill/>
          </a:ln>
        </p:spPr>
      </p:sp>
      <p:sp>
        <p:nvSpPr>
          <p:cNvPr id="1366" name="Google Shape;1366;p142"/>
          <p:cNvSpPr/>
          <p:nvPr>
            <p:ph idx="16" type="pic"/>
          </p:nvPr>
        </p:nvSpPr>
        <p:spPr>
          <a:xfrm>
            <a:off x="377300" y="1690575"/>
            <a:ext cx="735600" cy="735600"/>
          </a:xfrm>
          <a:prstGeom prst="ellipse">
            <a:avLst/>
          </a:prstGeom>
          <a:noFill/>
          <a:ln>
            <a:noFill/>
          </a:ln>
        </p:spPr>
      </p:sp>
      <p:sp>
        <p:nvSpPr>
          <p:cNvPr id="1367" name="Google Shape;1367;p142"/>
          <p:cNvSpPr/>
          <p:nvPr>
            <p:ph idx="17" type="pic"/>
          </p:nvPr>
        </p:nvSpPr>
        <p:spPr>
          <a:xfrm>
            <a:off x="377300" y="2738375"/>
            <a:ext cx="735600" cy="735600"/>
          </a:xfrm>
          <a:prstGeom prst="ellipse">
            <a:avLst/>
          </a:prstGeom>
          <a:noFill/>
          <a:ln>
            <a:noFill/>
          </a:ln>
        </p:spPr>
      </p:sp>
      <p:sp>
        <p:nvSpPr>
          <p:cNvPr id="1368" name="Google Shape;1368;p142"/>
          <p:cNvSpPr/>
          <p:nvPr>
            <p:ph idx="18" type="pic"/>
          </p:nvPr>
        </p:nvSpPr>
        <p:spPr>
          <a:xfrm>
            <a:off x="377300" y="3789600"/>
            <a:ext cx="735600" cy="735600"/>
          </a:xfrm>
          <a:prstGeom prst="ellipse">
            <a:avLst/>
          </a:prstGeom>
          <a:noFill/>
          <a:ln>
            <a:noFill/>
          </a:ln>
        </p:spPr>
      </p:sp>
      <p:sp>
        <p:nvSpPr>
          <p:cNvPr id="1369" name="Google Shape;1369;p142"/>
          <p:cNvSpPr txBox="1"/>
          <p:nvPr>
            <p:ph idx="19" type="title"/>
          </p:nvPr>
        </p:nvSpPr>
        <p:spPr>
          <a:xfrm>
            <a:off x="1279000" y="1749478"/>
            <a:ext cx="2242800" cy="365700"/>
          </a:xfrm>
          <a:prstGeom prst="rect">
            <a:avLst/>
          </a:prstGeom>
        </p:spPr>
        <p:txBody>
          <a:bodyPr anchorCtr="0" anchor="t" bIns="91425" lIns="91425" spcFirstLastPara="1" rIns="91425" wrap="square" tIns="0">
            <a:noAutofit/>
          </a:bodyPr>
          <a:lstStyle>
            <a:lvl1pPr lvl="0">
              <a:spcBef>
                <a:spcPts val="0"/>
              </a:spcBef>
              <a:spcAft>
                <a:spcPts val="0"/>
              </a:spcAft>
              <a:buSzPts val="1800"/>
              <a:buNone/>
              <a:defRPr sz="1800">
                <a:latin typeface="Hanken Grotesk Light"/>
                <a:ea typeface="Hanken Grotesk Light"/>
                <a:cs typeface="Hanken Grotesk Light"/>
                <a:sym typeface="Hanken Grotesk Light"/>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370" name="Google Shape;1370;p142"/>
          <p:cNvSpPr txBox="1"/>
          <p:nvPr>
            <p:ph idx="20" type="body"/>
          </p:nvPr>
        </p:nvSpPr>
        <p:spPr>
          <a:xfrm>
            <a:off x="1279000" y="2100550"/>
            <a:ext cx="2242800" cy="262500"/>
          </a:xfrm>
          <a:prstGeom prst="rect">
            <a:avLst/>
          </a:prstGeom>
        </p:spPr>
        <p:txBody>
          <a:bodyPr anchorCtr="0" anchor="t" bIns="91425" lIns="91425" spcFirstLastPara="1" rIns="91425" wrap="square" tIns="3600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371" name="Google Shape;1371;p142"/>
          <p:cNvSpPr txBox="1"/>
          <p:nvPr>
            <p:ph idx="21" type="body"/>
          </p:nvPr>
        </p:nvSpPr>
        <p:spPr>
          <a:xfrm>
            <a:off x="1279000" y="4205800"/>
            <a:ext cx="2242800" cy="262500"/>
          </a:xfrm>
          <a:prstGeom prst="rect">
            <a:avLst/>
          </a:prstGeom>
        </p:spPr>
        <p:txBody>
          <a:bodyPr anchorCtr="0" anchor="t" bIns="91425" lIns="91425" spcFirstLastPara="1" rIns="91425" wrap="square" tIns="3600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372" name="Google Shape;1372;p142"/>
          <p:cNvSpPr txBox="1"/>
          <p:nvPr>
            <p:ph idx="22" type="body"/>
          </p:nvPr>
        </p:nvSpPr>
        <p:spPr>
          <a:xfrm>
            <a:off x="1279000" y="3164025"/>
            <a:ext cx="2242800" cy="262500"/>
          </a:xfrm>
          <a:prstGeom prst="rect">
            <a:avLst/>
          </a:prstGeom>
        </p:spPr>
        <p:txBody>
          <a:bodyPr anchorCtr="0" anchor="t" bIns="91425" lIns="91425" spcFirstLastPara="1" rIns="91425" wrap="square" tIns="36000">
            <a:sp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373" name="Google Shape;1373;p142"/>
          <p:cNvSpPr txBox="1"/>
          <p:nvPr>
            <p:ph idx="23" type="body"/>
          </p:nvPr>
        </p:nvSpPr>
        <p:spPr>
          <a:xfrm>
            <a:off x="4917850" y="2100550"/>
            <a:ext cx="2242800" cy="262500"/>
          </a:xfrm>
          <a:prstGeom prst="rect">
            <a:avLst/>
          </a:prstGeom>
        </p:spPr>
        <p:txBody>
          <a:bodyPr anchorCtr="0" anchor="t" bIns="91425" lIns="91425" spcFirstLastPara="1" rIns="91425" wrap="square" tIns="3600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374" name="Google Shape;1374;p142"/>
          <p:cNvSpPr txBox="1"/>
          <p:nvPr>
            <p:ph idx="24" type="body"/>
          </p:nvPr>
        </p:nvSpPr>
        <p:spPr>
          <a:xfrm>
            <a:off x="4917850" y="4205800"/>
            <a:ext cx="2242800" cy="262500"/>
          </a:xfrm>
          <a:prstGeom prst="rect">
            <a:avLst/>
          </a:prstGeom>
        </p:spPr>
        <p:txBody>
          <a:bodyPr anchorCtr="0" anchor="t" bIns="91425" lIns="91425" spcFirstLastPara="1" rIns="91425" wrap="square" tIns="3600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1375" name="Google Shape;1375;p142"/>
          <p:cNvSpPr txBox="1"/>
          <p:nvPr>
            <p:ph idx="25" type="body"/>
          </p:nvPr>
        </p:nvSpPr>
        <p:spPr>
          <a:xfrm>
            <a:off x="4917850" y="3164025"/>
            <a:ext cx="2242800" cy="262500"/>
          </a:xfrm>
          <a:prstGeom prst="rect">
            <a:avLst/>
          </a:prstGeom>
        </p:spPr>
        <p:txBody>
          <a:bodyPr anchorCtr="0" anchor="t" bIns="91425" lIns="91425" spcFirstLastPara="1" rIns="91425" wrap="square" tIns="3600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TITLE_ONLY_1_1">
    <p:spTree>
      <p:nvGrpSpPr>
        <p:cNvPr id="119" name="Shape 119"/>
        <p:cNvGrpSpPr/>
        <p:nvPr/>
      </p:nvGrpSpPr>
      <p:grpSpPr>
        <a:xfrm>
          <a:off x="0" y="0"/>
          <a:ext cx="0" cy="0"/>
          <a:chOff x="0" y="0"/>
          <a:chExt cx="0" cy="0"/>
        </a:xfrm>
      </p:grpSpPr>
      <p:sp>
        <p:nvSpPr>
          <p:cNvPr id="120" name="Google Shape;120;p15"/>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1" name="Google Shape;121;p15"/>
          <p:cNvSpPr txBox="1"/>
          <p:nvPr>
            <p:ph idx="1" type="subTitle"/>
          </p:nvPr>
        </p:nvSpPr>
        <p:spPr>
          <a:xfrm>
            <a:off x="1456800" y="1790719"/>
            <a:ext cx="1889400" cy="1092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22" name="Google Shape;122;p15"/>
          <p:cNvSpPr txBox="1"/>
          <p:nvPr>
            <p:ph idx="2" type="subTitle"/>
          </p:nvPr>
        </p:nvSpPr>
        <p:spPr>
          <a:xfrm>
            <a:off x="3628150" y="1790719"/>
            <a:ext cx="1889400" cy="1092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23" name="Google Shape;123;p15"/>
          <p:cNvSpPr txBox="1"/>
          <p:nvPr>
            <p:ph idx="3" type="subTitle"/>
          </p:nvPr>
        </p:nvSpPr>
        <p:spPr>
          <a:xfrm>
            <a:off x="5799500" y="1790719"/>
            <a:ext cx="1889400" cy="1092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24" name="Google Shape;124;p15"/>
          <p:cNvSpPr txBox="1"/>
          <p:nvPr>
            <p:ph idx="4" type="subTitle"/>
          </p:nvPr>
        </p:nvSpPr>
        <p:spPr>
          <a:xfrm>
            <a:off x="5799500" y="3234832"/>
            <a:ext cx="1889400" cy="1092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cxnSp>
        <p:nvCxnSpPr>
          <p:cNvPr id="125" name="Google Shape;125;p15"/>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126" name="Google Shape;126;p15"/>
          <p:cNvSpPr txBox="1"/>
          <p:nvPr>
            <p:ph idx="5" type="subTitle"/>
          </p:nvPr>
        </p:nvSpPr>
        <p:spPr>
          <a:xfrm>
            <a:off x="1456800" y="3234832"/>
            <a:ext cx="1889400" cy="1092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27" name="Google Shape;127;p15"/>
          <p:cNvSpPr txBox="1"/>
          <p:nvPr>
            <p:ph idx="6" type="subTitle"/>
          </p:nvPr>
        </p:nvSpPr>
        <p:spPr>
          <a:xfrm>
            <a:off x="3628150" y="3234832"/>
            <a:ext cx="1889400" cy="1092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28" name="Google Shape;128;p15"/>
          <p:cNvSpPr txBox="1"/>
          <p:nvPr>
            <p:ph type="title"/>
          </p:nvPr>
        </p:nvSpPr>
        <p:spPr>
          <a:xfrm>
            <a:off x="229450" y="332175"/>
            <a:ext cx="8686800" cy="874500"/>
          </a:xfrm>
          <a:prstGeom prst="rect">
            <a:avLst/>
          </a:prstGeom>
        </p:spPr>
        <p:txBody>
          <a:bodyPr anchorCtr="0" anchor="ctr"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type="title">
  <p:cSld name="TITLE">
    <p:spTree>
      <p:nvGrpSpPr>
        <p:cNvPr id="1380" name="Shape 1380"/>
        <p:cNvGrpSpPr/>
        <p:nvPr/>
      </p:nvGrpSpPr>
      <p:grpSpPr>
        <a:xfrm>
          <a:off x="0" y="0"/>
          <a:ext cx="0" cy="0"/>
          <a:chOff x="0" y="0"/>
          <a:chExt cx="0" cy="0"/>
        </a:xfrm>
      </p:grpSpPr>
      <p:sp>
        <p:nvSpPr>
          <p:cNvPr id="1381" name="Google Shape;1381;p144"/>
          <p:cNvSpPr txBox="1"/>
          <p:nvPr>
            <p:ph type="ctrTitle"/>
          </p:nvPr>
        </p:nvSpPr>
        <p:spPr>
          <a:xfrm>
            <a:off x="311700" y="2865200"/>
            <a:ext cx="8520600" cy="785100"/>
          </a:xfrm>
          <a:prstGeom prst="rect">
            <a:avLst/>
          </a:prstGeom>
        </p:spPr>
        <p:txBody>
          <a:bodyPr anchorCtr="0" anchor="b" bIns="0" lIns="0" spcFirstLastPara="1" rIns="0" wrap="square" tIns="0">
            <a:spAutoFit/>
          </a:bodyPr>
          <a:lstStyle>
            <a:lvl1pPr lvl="0">
              <a:spcBef>
                <a:spcPts val="0"/>
              </a:spcBef>
              <a:spcAft>
                <a:spcPts val="0"/>
              </a:spcAft>
              <a:buSzPts val="4800"/>
              <a:buFont typeface="Poppins"/>
              <a:buNone/>
              <a:defRPr b="1" sz="4800">
                <a:latin typeface="Poppins"/>
                <a:ea typeface="Poppins"/>
                <a:cs typeface="Poppins"/>
                <a:sym typeface="Poppins"/>
              </a:defRPr>
            </a:lvl1pPr>
            <a:lvl2pPr lvl="1" algn="ctr">
              <a:spcBef>
                <a:spcPts val="0"/>
              </a:spcBef>
              <a:spcAft>
                <a:spcPts val="0"/>
              </a:spcAft>
              <a:buSzPts val="4800"/>
              <a:buFont typeface="Poppins"/>
              <a:buNone/>
              <a:defRPr b="1" sz="4800">
                <a:latin typeface="Poppins"/>
                <a:ea typeface="Poppins"/>
                <a:cs typeface="Poppins"/>
                <a:sym typeface="Poppins"/>
              </a:defRPr>
            </a:lvl2pPr>
            <a:lvl3pPr lvl="2" algn="ctr">
              <a:spcBef>
                <a:spcPts val="0"/>
              </a:spcBef>
              <a:spcAft>
                <a:spcPts val="0"/>
              </a:spcAft>
              <a:buSzPts val="4800"/>
              <a:buFont typeface="Poppins"/>
              <a:buNone/>
              <a:defRPr b="1" sz="4800">
                <a:latin typeface="Poppins"/>
                <a:ea typeface="Poppins"/>
                <a:cs typeface="Poppins"/>
                <a:sym typeface="Poppins"/>
              </a:defRPr>
            </a:lvl3pPr>
            <a:lvl4pPr lvl="3" algn="ctr">
              <a:spcBef>
                <a:spcPts val="0"/>
              </a:spcBef>
              <a:spcAft>
                <a:spcPts val="0"/>
              </a:spcAft>
              <a:buSzPts val="4800"/>
              <a:buFont typeface="Poppins"/>
              <a:buNone/>
              <a:defRPr b="1" sz="4800">
                <a:latin typeface="Poppins"/>
                <a:ea typeface="Poppins"/>
                <a:cs typeface="Poppins"/>
                <a:sym typeface="Poppins"/>
              </a:defRPr>
            </a:lvl4pPr>
            <a:lvl5pPr lvl="4" algn="ctr">
              <a:spcBef>
                <a:spcPts val="0"/>
              </a:spcBef>
              <a:spcAft>
                <a:spcPts val="0"/>
              </a:spcAft>
              <a:buSzPts val="4800"/>
              <a:buFont typeface="Poppins"/>
              <a:buNone/>
              <a:defRPr b="1" sz="4800">
                <a:latin typeface="Poppins"/>
                <a:ea typeface="Poppins"/>
                <a:cs typeface="Poppins"/>
                <a:sym typeface="Poppins"/>
              </a:defRPr>
            </a:lvl5pPr>
            <a:lvl6pPr lvl="5" algn="ctr">
              <a:spcBef>
                <a:spcPts val="0"/>
              </a:spcBef>
              <a:spcAft>
                <a:spcPts val="0"/>
              </a:spcAft>
              <a:buSzPts val="4800"/>
              <a:buFont typeface="Poppins"/>
              <a:buNone/>
              <a:defRPr b="1" sz="4800">
                <a:latin typeface="Poppins"/>
                <a:ea typeface="Poppins"/>
                <a:cs typeface="Poppins"/>
                <a:sym typeface="Poppins"/>
              </a:defRPr>
            </a:lvl6pPr>
            <a:lvl7pPr lvl="6" algn="ctr">
              <a:spcBef>
                <a:spcPts val="0"/>
              </a:spcBef>
              <a:spcAft>
                <a:spcPts val="0"/>
              </a:spcAft>
              <a:buSzPts val="4800"/>
              <a:buFont typeface="Poppins"/>
              <a:buNone/>
              <a:defRPr b="1" sz="4800">
                <a:latin typeface="Poppins"/>
                <a:ea typeface="Poppins"/>
                <a:cs typeface="Poppins"/>
                <a:sym typeface="Poppins"/>
              </a:defRPr>
            </a:lvl7pPr>
            <a:lvl8pPr lvl="7" algn="ctr">
              <a:spcBef>
                <a:spcPts val="0"/>
              </a:spcBef>
              <a:spcAft>
                <a:spcPts val="0"/>
              </a:spcAft>
              <a:buSzPts val="4800"/>
              <a:buFont typeface="Poppins"/>
              <a:buNone/>
              <a:defRPr b="1" sz="4800">
                <a:latin typeface="Poppins"/>
                <a:ea typeface="Poppins"/>
                <a:cs typeface="Poppins"/>
                <a:sym typeface="Poppins"/>
              </a:defRPr>
            </a:lvl8pPr>
            <a:lvl9pPr lvl="8" algn="ctr">
              <a:spcBef>
                <a:spcPts val="0"/>
              </a:spcBef>
              <a:spcAft>
                <a:spcPts val="0"/>
              </a:spcAft>
              <a:buSzPts val="4800"/>
              <a:buFont typeface="Poppins"/>
              <a:buNone/>
              <a:defRPr b="1" sz="4800">
                <a:latin typeface="Poppins"/>
                <a:ea typeface="Poppins"/>
                <a:cs typeface="Poppins"/>
                <a:sym typeface="Poppins"/>
              </a:defRPr>
            </a:lvl9pPr>
          </a:lstStyle>
          <a:p/>
        </p:txBody>
      </p:sp>
      <p:sp>
        <p:nvSpPr>
          <p:cNvPr id="1382" name="Google Shape;1382;p144"/>
          <p:cNvSpPr txBox="1"/>
          <p:nvPr>
            <p:ph idx="1" type="subTitle"/>
          </p:nvPr>
        </p:nvSpPr>
        <p:spPr>
          <a:xfrm>
            <a:off x="311700" y="3849100"/>
            <a:ext cx="8520600" cy="418200"/>
          </a:xfrm>
          <a:prstGeom prst="rect">
            <a:avLst/>
          </a:prstGeom>
        </p:spPr>
        <p:txBody>
          <a:bodyPr anchorCtr="0" anchor="t" bIns="0" lIns="0" spcFirstLastPara="1" rIns="0" wrap="square" tIns="0">
            <a:spAutoFit/>
          </a:bodyPr>
          <a:lstStyle>
            <a:lvl1pPr lvl="0">
              <a:lnSpc>
                <a:spcPct val="100000"/>
              </a:lnSpc>
              <a:spcBef>
                <a:spcPts val="0"/>
              </a:spcBef>
              <a:spcAft>
                <a:spcPts val="0"/>
              </a:spcAft>
              <a:buSzPts val="2800"/>
              <a:buFont typeface="Roboto Medium"/>
              <a:buNone/>
              <a:defRPr sz="2800">
                <a:latin typeface="Roboto Medium"/>
                <a:ea typeface="Roboto Medium"/>
                <a:cs typeface="Roboto Medium"/>
                <a:sym typeface="Roboto Medium"/>
              </a:defRPr>
            </a:lvl1pPr>
            <a:lvl2pPr lvl="1" algn="ctr">
              <a:lnSpc>
                <a:spcPct val="100000"/>
              </a:lnSpc>
              <a:spcBef>
                <a:spcPts val="0"/>
              </a:spcBef>
              <a:spcAft>
                <a:spcPts val="0"/>
              </a:spcAft>
              <a:buSzPts val="2800"/>
              <a:buFont typeface="Roboto Medium"/>
              <a:buNone/>
              <a:defRPr sz="2800">
                <a:latin typeface="Roboto Medium"/>
                <a:ea typeface="Roboto Medium"/>
                <a:cs typeface="Roboto Medium"/>
                <a:sym typeface="Roboto Medium"/>
              </a:defRPr>
            </a:lvl2pPr>
            <a:lvl3pPr lvl="2" algn="ctr">
              <a:lnSpc>
                <a:spcPct val="100000"/>
              </a:lnSpc>
              <a:spcBef>
                <a:spcPts val="0"/>
              </a:spcBef>
              <a:spcAft>
                <a:spcPts val="0"/>
              </a:spcAft>
              <a:buSzPts val="2800"/>
              <a:buFont typeface="Roboto Medium"/>
              <a:buNone/>
              <a:defRPr sz="2800">
                <a:latin typeface="Roboto Medium"/>
                <a:ea typeface="Roboto Medium"/>
                <a:cs typeface="Roboto Medium"/>
                <a:sym typeface="Roboto Medium"/>
              </a:defRPr>
            </a:lvl3pPr>
            <a:lvl4pPr lvl="3" algn="ctr">
              <a:lnSpc>
                <a:spcPct val="100000"/>
              </a:lnSpc>
              <a:spcBef>
                <a:spcPts val="0"/>
              </a:spcBef>
              <a:spcAft>
                <a:spcPts val="0"/>
              </a:spcAft>
              <a:buSzPts val="2800"/>
              <a:buFont typeface="Roboto Medium"/>
              <a:buNone/>
              <a:defRPr sz="2800">
                <a:latin typeface="Roboto Medium"/>
                <a:ea typeface="Roboto Medium"/>
                <a:cs typeface="Roboto Medium"/>
                <a:sym typeface="Roboto Medium"/>
              </a:defRPr>
            </a:lvl4pPr>
            <a:lvl5pPr lvl="4" algn="ctr">
              <a:lnSpc>
                <a:spcPct val="100000"/>
              </a:lnSpc>
              <a:spcBef>
                <a:spcPts val="0"/>
              </a:spcBef>
              <a:spcAft>
                <a:spcPts val="0"/>
              </a:spcAft>
              <a:buSzPts val="2800"/>
              <a:buFont typeface="Roboto Medium"/>
              <a:buNone/>
              <a:defRPr sz="2800">
                <a:latin typeface="Roboto Medium"/>
                <a:ea typeface="Roboto Medium"/>
                <a:cs typeface="Roboto Medium"/>
                <a:sym typeface="Roboto Medium"/>
              </a:defRPr>
            </a:lvl5pPr>
            <a:lvl6pPr lvl="5" algn="ctr">
              <a:lnSpc>
                <a:spcPct val="100000"/>
              </a:lnSpc>
              <a:spcBef>
                <a:spcPts val="0"/>
              </a:spcBef>
              <a:spcAft>
                <a:spcPts val="0"/>
              </a:spcAft>
              <a:buSzPts val="2800"/>
              <a:buFont typeface="Roboto Medium"/>
              <a:buNone/>
              <a:defRPr sz="2800">
                <a:latin typeface="Roboto Medium"/>
                <a:ea typeface="Roboto Medium"/>
                <a:cs typeface="Roboto Medium"/>
                <a:sym typeface="Roboto Medium"/>
              </a:defRPr>
            </a:lvl6pPr>
            <a:lvl7pPr lvl="6" algn="ctr">
              <a:lnSpc>
                <a:spcPct val="100000"/>
              </a:lnSpc>
              <a:spcBef>
                <a:spcPts val="0"/>
              </a:spcBef>
              <a:spcAft>
                <a:spcPts val="0"/>
              </a:spcAft>
              <a:buSzPts val="2800"/>
              <a:buFont typeface="Roboto Medium"/>
              <a:buNone/>
              <a:defRPr sz="2800">
                <a:latin typeface="Roboto Medium"/>
                <a:ea typeface="Roboto Medium"/>
                <a:cs typeface="Roboto Medium"/>
                <a:sym typeface="Roboto Medium"/>
              </a:defRPr>
            </a:lvl7pPr>
            <a:lvl8pPr lvl="7" algn="ctr">
              <a:lnSpc>
                <a:spcPct val="100000"/>
              </a:lnSpc>
              <a:spcBef>
                <a:spcPts val="0"/>
              </a:spcBef>
              <a:spcAft>
                <a:spcPts val="0"/>
              </a:spcAft>
              <a:buSzPts val="2800"/>
              <a:buFont typeface="Roboto Medium"/>
              <a:buNone/>
              <a:defRPr sz="2800">
                <a:latin typeface="Roboto Medium"/>
                <a:ea typeface="Roboto Medium"/>
                <a:cs typeface="Roboto Medium"/>
                <a:sym typeface="Roboto Medium"/>
              </a:defRPr>
            </a:lvl8pPr>
            <a:lvl9pPr lvl="8" algn="ctr">
              <a:lnSpc>
                <a:spcPct val="100000"/>
              </a:lnSpc>
              <a:spcBef>
                <a:spcPts val="0"/>
              </a:spcBef>
              <a:spcAft>
                <a:spcPts val="0"/>
              </a:spcAft>
              <a:buSzPts val="2800"/>
              <a:buFont typeface="Roboto Medium"/>
              <a:buNone/>
              <a:defRPr sz="2800">
                <a:latin typeface="Roboto Medium"/>
                <a:ea typeface="Roboto Medium"/>
                <a:cs typeface="Roboto Medium"/>
                <a:sym typeface="Roboto Medium"/>
              </a:defRPr>
            </a:lvl9pPr>
          </a:lstStyle>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Dark theme Title slide" type="secHead">
  <p:cSld name="SECTION_HEADER">
    <p:bg>
      <p:bgPr>
        <a:blipFill>
          <a:blip r:embed="rId2">
            <a:alphaModFix/>
          </a:blip>
          <a:stretch>
            <a:fillRect/>
          </a:stretch>
        </a:blipFill>
      </p:bgPr>
    </p:bg>
    <p:spTree>
      <p:nvGrpSpPr>
        <p:cNvPr id="1383" name="Shape 1383"/>
        <p:cNvGrpSpPr/>
        <p:nvPr/>
      </p:nvGrpSpPr>
      <p:grpSpPr>
        <a:xfrm>
          <a:off x="0" y="0"/>
          <a:ext cx="0" cy="0"/>
          <a:chOff x="0" y="0"/>
          <a:chExt cx="0" cy="0"/>
        </a:xfrm>
      </p:grpSpPr>
      <p:sp>
        <p:nvSpPr>
          <p:cNvPr id="1384" name="Google Shape;1384;p145"/>
          <p:cNvSpPr txBox="1"/>
          <p:nvPr>
            <p:ph type="title"/>
          </p:nvPr>
        </p:nvSpPr>
        <p:spPr>
          <a:xfrm>
            <a:off x="311700" y="2870600"/>
            <a:ext cx="6560100" cy="760500"/>
          </a:xfrm>
          <a:prstGeom prst="rect">
            <a:avLst/>
          </a:prstGeom>
        </p:spPr>
        <p:txBody>
          <a:bodyPr anchorCtr="0" anchor="b" bIns="0" lIns="0" spcFirstLastPara="1" rIns="0" wrap="square" tIns="0">
            <a:spAutoFit/>
          </a:bodyPr>
          <a:lstStyle>
            <a:lvl1pPr lvl="0">
              <a:spcBef>
                <a:spcPts val="0"/>
              </a:spcBef>
              <a:spcAft>
                <a:spcPts val="0"/>
              </a:spcAft>
              <a:buClr>
                <a:srgbClr val="F3F3F3"/>
              </a:buClr>
              <a:buSzPts val="4800"/>
              <a:buFont typeface="Poppins"/>
              <a:buNone/>
              <a:defRPr b="1" sz="4800">
                <a:solidFill>
                  <a:srgbClr val="F3F3F3"/>
                </a:solidFill>
                <a:latin typeface="Poppins"/>
                <a:ea typeface="Poppins"/>
                <a:cs typeface="Poppins"/>
                <a:sym typeface="Poppins"/>
              </a:defRPr>
            </a:lvl1pPr>
            <a:lvl2pPr lvl="1">
              <a:spcBef>
                <a:spcPts val="0"/>
              </a:spcBef>
              <a:spcAft>
                <a:spcPts val="0"/>
              </a:spcAft>
              <a:buClr>
                <a:srgbClr val="F3F3F3"/>
              </a:buClr>
              <a:buSzPts val="4800"/>
              <a:buFont typeface="Poppins"/>
              <a:buNone/>
              <a:defRPr b="1" sz="4800">
                <a:solidFill>
                  <a:srgbClr val="F3F3F3"/>
                </a:solidFill>
                <a:latin typeface="Poppins"/>
                <a:ea typeface="Poppins"/>
                <a:cs typeface="Poppins"/>
                <a:sym typeface="Poppins"/>
              </a:defRPr>
            </a:lvl2pPr>
            <a:lvl3pPr lvl="2">
              <a:spcBef>
                <a:spcPts val="0"/>
              </a:spcBef>
              <a:spcAft>
                <a:spcPts val="0"/>
              </a:spcAft>
              <a:buClr>
                <a:srgbClr val="F3F3F3"/>
              </a:buClr>
              <a:buSzPts val="4800"/>
              <a:buFont typeface="Poppins"/>
              <a:buNone/>
              <a:defRPr b="1" sz="4800">
                <a:solidFill>
                  <a:srgbClr val="F3F3F3"/>
                </a:solidFill>
                <a:latin typeface="Poppins"/>
                <a:ea typeface="Poppins"/>
                <a:cs typeface="Poppins"/>
                <a:sym typeface="Poppins"/>
              </a:defRPr>
            </a:lvl3pPr>
            <a:lvl4pPr lvl="3">
              <a:spcBef>
                <a:spcPts val="0"/>
              </a:spcBef>
              <a:spcAft>
                <a:spcPts val="0"/>
              </a:spcAft>
              <a:buClr>
                <a:srgbClr val="F3F3F3"/>
              </a:buClr>
              <a:buSzPts val="4800"/>
              <a:buFont typeface="Poppins"/>
              <a:buNone/>
              <a:defRPr b="1" sz="4800">
                <a:solidFill>
                  <a:srgbClr val="F3F3F3"/>
                </a:solidFill>
                <a:latin typeface="Poppins"/>
                <a:ea typeface="Poppins"/>
                <a:cs typeface="Poppins"/>
                <a:sym typeface="Poppins"/>
              </a:defRPr>
            </a:lvl4pPr>
            <a:lvl5pPr lvl="4">
              <a:spcBef>
                <a:spcPts val="0"/>
              </a:spcBef>
              <a:spcAft>
                <a:spcPts val="0"/>
              </a:spcAft>
              <a:buClr>
                <a:srgbClr val="F3F3F3"/>
              </a:buClr>
              <a:buSzPts val="4800"/>
              <a:buFont typeface="Poppins"/>
              <a:buNone/>
              <a:defRPr b="1" sz="4800">
                <a:solidFill>
                  <a:srgbClr val="F3F3F3"/>
                </a:solidFill>
                <a:latin typeface="Poppins"/>
                <a:ea typeface="Poppins"/>
                <a:cs typeface="Poppins"/>
                <a:sym typeface="Poppins"/>
              </a:defRPr>
            </a:lvl5pPr>
            <a:lvl6pPr lvl="5">
              <a:spcBef>
                <a:spcPts val="0"/>
              </a:spcBef>
              <a:spcAft>
                <a:spcPts val="0"/>
              </a:spcAft>
              <a:buClr>
                <a:srgbClr val="F3F3F3"/>
              </a:buClr>
              <a:buSzPts val="4800"/>
              <a:buFont typeface="Poppins"/>
              <a:buNone/>
              <a:defRPr b="1" sz="4800">
                <a:solidFill>
                  <a:srgbClr val="F3F3F3"/>
                </a:solidFill>
                <a:latin typeface="Poppins"/>
                <a:ea typeface="Poppins"/>
                <a:cs typeface="Poppins"/>
                <a:sym typeface="Poppins"/>
              </a:defRPr>
            </a:lvl6pPr>
            <a:lvl7pPr lvl="6">
              <a:spcBef>
                <a:spcPts val="0"/>
              </a:spcBef>
              <a:spcAft>
                <a:spcPts val="0"/>
              </a:spcAft>
              <a:buClr>
                <a:srgbClr val="F3F3F3"/>
              </a:buClr>
              <a:buSzPts val="4800"/>
              <a:buFont typeface="Poppins"/>
              <a:buNone/>
              <a:defRPr b="1" sz="4800">
                <a:solidFill>
                  <a:srgbClr val="F3F3F3"/>
                </a:solidFill>
                <a:latin typeface="Poppins"/>
                <a:ea typeface="Poppins"/>
                <a:cs typeface="Poppins"/>
                <a:sym typeface="Poppins"/>
              </a:defRPr>
            </a:lvl7pPr>
            <a:lvl8pPr lvl="7">
              <a:spcBef>
                <a:spcPts val="0"/>
              </a:spcBef>
              <a:spcAft>
                <a:spcPts val="0"/>
              </a:spcAft>
              <a:buClr>
                <a:srgbClr val="F3F3F3"/>
              </a:buClr>
              <a:buSzPts val="4800"/>
              <a:buFont typeface="Poppins"/>
              <a:buNone/>
              <a:defRPr b="1" sz="4800">
                <a:solidFill>
                  <a:srgbClr val="F3F3F3"/>
                </a:solidFill>
                <a:latin typeface="Poppins"/>
                <a:ea typeface="Poppins"/>
                <a:cs typeface="Poppins"/>
                <a:sym typeface="Poppins"/>
              </a:defRPr>
            </a:lvl8pPr>
            <a:lvl9pPr lvl="8">
              <a:spcBef>
                <a:spcPts val="0"/>
              </a:spcBef>
              <a:spcAft>
                <a:spcPts val="0"/>
              </a:spcAft>
              <a:buClr>
                <a:srgbClr val="F3F3F3"/>
              </a:buClr>
              <a:buSzPts val="4800"/>
              <a:buFont typeface="Poppins"/>
              <a:buNone/>
              <a:defRPr b="1" sz="4800">
                <a:solidFill>
                  <a:srgbClr val="F3F3F3"/>
                </a:solidFill>
                <a:latin typeface="Poppins"/>
                <a:ea typeface="Poppins"/>
                <a:cs typeface="Poppins"/>
                <a:sym typeface="Poppins"/>
              </a:defRPr>
            </a:lvl9pPr>
          </a:lstStyle>
          <a:p/>
        </p:txBody>
      </p:sp>
      <p:sp>
        <p:nvSpPr>
          <p:cNvPr id="1385" name="Google Shape;1385;p145"/>
          <p:cNvSpPr txBox="1"/>
          <p:nvPr>
            <p:ph idx="1" type="subTitle"/>
          </p:nvPr>
        </p:nvSpPr>
        <p:spPr>
          <a:xfrm>
            <a:off x="311700" y="3849100"/>
            <a:ext cx="8520600" cy="418200"/>
          </a:xfrm>
          <a:prstGeom prst="rect">
            <a:avLst/>
          </a:prstGeom>
        </p:spPr>
        <p:txBody>
          <a:bodyPr anchorCtr="0" anchor="t" bIns="0" lIns="0" spcFirstLastPara="1" rIns="0" wrap="square" tIns="0">
            <a:spAutoFit/>
          </a:bodyPr>
          <a:lstStyle>
            <a:lvl1pPr lvl="0">
              <a:lnSpc>
                <a:spcPct val="100000"/>
              </a:lnSpc>
              <a:spcBef>
                <a:spcPts val="0"/>
              </a:spcBef>
              <a:spcAft>
                <a:spcPts val="0"/>
              </a:spcAft>
              <a:buClr>
                <a:srgbClr val="F3F3F3"/>
              </a:buClr>
              <a:buSzPts val="2800"/>
              <a:buFont typeface="Roboto Medium"/>
              <a:buNone/>
              <a:defRPr sz="2800">
                <a:solidFill>
                  <a:srgbClr val="F3F3F3"/>
                </a:solidFill>
                <a:latin typeface="Roboto Medium"/>
                <a:ea typeface="Roboto Medium"/>
                <a:cs typeface="Roboto Medium"/>
                <a:sym typeface="Roboto Medium"/>
              </a:defRPr>
            </a:lvl1pPr>
            <a:lvl2pPr lvl="1" algn="ctr">
              <a:lnSpc>
                <a:spcPct val="100000"/>
              </a:lnSpc>
              <a:spcBef>
                <a:spcPts val="0"/>
              </a:spcBef>
              <a:spcAft>
                <a:spcPts val="0"/>
              </a:spcAft>
              <a:buClr>
                <a:srgbClr val="F3F3F3"/>
              </a:buClr>
              <a:buSzPts val="2800"/>
              <a:buFont typeface="Roboto Medium"/>
              <a:buNone/>
              <a:defRPr sz="2800">
                <a:solidFill>
                  <a:srgbClr val="F3F3F3"/>
                </a:solidFill>
                <a:latin typeface="Roboto Medium"/>
                <a:ea typeface="Roboto Medium"/>
                <a:cs typeface="Roboto Medium"/>
                <a:sym typeface="Roboto Medium"/>
              </a:defRPr>
            </a:lvl2pPr>
            <a:lvl3pPr lvl="2" algn="ctr">
              <a:lnSpc>
                <a:spcPct val="100000"/>
              </a:lnSpc>
              <a:spcBef>
                <a:spcPts val="0"/>
              </a:spcBef>
              <a:spcAft>
                <a:spcPts val="0"/>
              </a:spcAft>
              <a:buClr>
                <a:srgbClr val="F3F3F3"/>
              </a:buClr>
              <a:buSzPts val="2800"/>
              <a:buFont typeface="Roboto Medium"/>
              <a:buNone/>
              <a:defRPr sz="2800">
                <a:solidFill>
                  <a:srgbClr val="F3F3F3"/>
                </a:solidFill>
                <a:latin typeface="Roboto Medium"/>
                <a:ea typeface="Roboto Medium"/>
                <a:cs typeface="Roboto Medium"/>
                <a:sym typeface="Roboto Medium"/>
              </a:defRPr>
            </a:lvl3pPr>
            <a:lvl4pPr lvl="3" algn="ctr">
              <a:lnSpc>
                <a:spcPct val="100000"/>
              </a:lnSpc>
              <a:spcBef>
                <a:spcPts val="0"/>
              </a:spcBef>
              <a:spcAft>
                <a:spcPts val="0"/>
              </a:spcAft>
              <a:buClr>
                <a:srgbClr val="F3F3F3"/>
              </a:buClr>
              <a:buSzPts val="2800"/>
              <a:buFont typeface="Roboto Medium"/>
              <a:buNone/>
              <a:defRPr sz="2800">
                <a:solidFill>
                  <a:srgbClr val="F3F3F3"/>
                </a:solidFill>
                <a:latin typeface="Roboto Medium"/>
                <a:ea typeface="Roboto Medium"/>
                <a:cs typeface="Roboto Medium"/>
                <a:sym typeface="Roboto Medium"/>
              </a:defRPr>
            </a:lvl4pPr>
            <a:lvl5pPr lvl="4" algn="ctr">
              <a:lnSpc>
                <a:spcPct val="100000"/>
              </a:lnSpc>
              <a:spcBef>
                <a:spcPts val="0"/>
              </a:spcBef>
              <a:spcAft>
                <a:spcPts val="0"/>
              </a:spcAft>
              <a:buClr>
                <a:srgbClr val="F3F3F3"/>
              </a:buClr>
              <a:buSzPts val="2800"/>
              <a:buFont typeface="Roboto Medium"/>
              <a:buNone/>
              <a:defRPr sz="2800">
                <a:solidFill>
                  <a:srgbClr val="F3F3F3"/>
                </a:solidFill>
                <a:latin typeface="Roboto Medium"/>
                <a:ea typeface="Roboto Medium"/>
                <a:cs typeface="Roboto Medium"/>
                <a:sym typeface="Roboto Medium"/>
              </a:defRPr>
            </a:lvl5pPr>
            <a:lvl6pPr lvl="5" algn="ctr">
              <a:lnSpc>
                <a:spcPct val="100000"/>
              </a:lnSpc>
              <a:spcBef>
                <a:spcPts val="0"/>
              </a:spcBef>
              <a:spcAft>
                <a:spcPts val="0"/>
              </a:spcAft>
              <a:buClr>
                <a:srgbClr val="F3F3F3"/>
              </a:buClr>
              <a:buSzPts val="2800"/>
              <a:buFont typeface="Roboto Medium"/>
              <a:buNone/>
              <a:defRPr sz="2800">
                <a:solidFill>
                  <a:srgbClr val="F3F3F3"/>
                </a:solidFill>
                <a:latin typeface="Roboto Medium"/>
                <a:ea typeface="Roboto Medium"/>
                <a:cs typeface="Roboto Medium"/>
                <a:sym typeface="Roboto Medium"/>
              </a:defRPr>
            </a:lvl6pPr>
            <a:lvl7pPr lvl="6" algn="ctr">
              <a:lnSpc>
                <a:spcPct val="100000"/>
              </a:lnSpc>
              <a:spcBef>
                <a:spcPts val="0"/>
              </a:spcBef>
              <a:spcAft>
                <a:spcPts val="0"/>
              </a:spcAft>
              <a:buClr>
                <a:srgbClr val="F3F3F3"/>
              </a:buClr>
              <a:buSzPts val="2800"/>
              <a:buFont typeface="Roboto Medium"/>
              <a:buNone/>
              <a:defRPr sz="2800">
                <a:solidFill>
                  <a:srgbClr val="F3F3F3"/>
                </a:solidFill>
                <a:latin typeface="Roboto Medium"/>
                <a:ea typeface="Roboto Medium"/>
                <a:cs typeface="Roboto Medium"/>
                <a:sym typeface="Roboto Medium"/>
              </a:defRPr>
            </a:lvl7pPr>
            <a:lvl8pPr lvl="7" algn="ctr">
              <a:lnSpc>
                <a:spcPct val="100000"/>
              </a:lnSpc>
              <a:spcBef>
                <a:spcPts val="0"/>
              </a:spcBef>
              <a:spcAft>
                <a:spcPts val="0"/>
              </a:spcAft>
              <a:buClr>
                <a:srgbClr val="F3F3F3"/>
              </a:buClr>
              <a:buSzPts val="2800"/>
              <a:buFont typeface="Roboto Medium"/>
              <a:buNone/>
              <a:defRPr sz="2800">
                <a:solidFill>
                  <a:srgbClr val="F3F3F3"/>
                </a:solidFill>
                <a:latin typeface="Roboto Medium"/>
                <a:ea typeface="Roboto Medium"/>
                <a:cs typeface="Roboto Medium"/>
                <a:sym typeface="Roboto Medium"/>
              </a:defRPr>
            </a:lvl8pPr>
            <a:lvl9pPr lvl="8" algn="ctr">
              <a:lnSpc>
                <a:spcPct val="100000"/>
              </a:lnSpc>
              <a:spcBef>
                <a:spcPts val="0"/>
              </a:spcBef>
              <a:spcAft>
                <a:spcPts val="0"/>
              </a:spcAft>
              <a:buClr>
                <a:srgbClr val="F3F3F3"/>
              </a:buClr>
              <a:buSzPts val="2800"/>
              <a:buFont typeface="Roboto Medium"/>
              <a:buNone/>
              <a:defRPr sz="2800">
                <a:solidFill>
                  <a:srgbClr val="F3F3F3"/>
                </a:solidFill>
                <a:latin typeface="Roboto Medium"/>
                <a:ea typeface="Roboto Medium"/>
                <a:cs typeface="Roboto Medium"/>
                <a:sym typeface="Roboto Medium"/>
              </a:defRPr>
            </a:lvl9pPr>
          </a:lstStyle>
          <a:p/>
        </p:txBody>
      </p:sp>
    </p:spTree>
  </p:cSld>
  <p:clrMapOvr>
    <a:masterClrMapping/>
  </p:clrMapOvr>
</p:sldLayout>
</file>

<file path=ppt/slideLayouts/slideLayout1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and body" type="tx">
  <p:cSld name="TITLE_AND_BODY">
    <p:bg>
      <p:bgPr>
        <a:blipFill>
          <a:blip r:embed="rId2">
            <a:alphaModFix/>
          </a:blip>
          <a:stretch>
            <a:fillRect/>
          </a:stretch>
        </a:blipFill>
      </p:bgPr>
    </p:bg>
    <p:spTree>
      <p:nvGrpSpPr>
        <p:cNvPr id="1386" name="Shape 1386"/>
        <p:cNvGrpSpPr/>
        <p:nvPr/>
      </p:nvGrpSpPr>
      <p:grpSpPr>
        <a:xfrm>
          <a:off x="0" y="0"/>
          <a:ext cx="0" cy="0"/>
          <a:chOff x="0" y="0"/>
          <a:chExt cx="0" cy="0"/>
        </a:xfrm>
      </p:grpSpPr>
      <p:sp>
        <p:nvSpPr>
          <p:cNvPr id="1387" name="Google Shape;1387;p146"/>
          <p:cNvSpPr txBox="1"/>
          <p:nvPr>
            <p:ph type="title"/>
          </p:nvPr>
        </p:nvSpPr>
        <p:spPr>
          <a:xfrm>
            <a:off x="311700" y="445025"/>
            <a:ext cx="8520600" cy="572700"/>
          </a:xfrm>
          <a:prstGeom prst="rect">
            <a:avLst/>
          </a:prstGeom>
        </p:spPr>
        <p:txBody>
          <a:bodyPr anchorCtr="0" anchor="t" bIns="91425" lIns="0" spcFirstLastPara="1" rIns="91425" wrap="square" tIns="91425">
            <a:spAutoFit/>
          </a:bodyPr>
          <a:lstStyle>
            <a:lvl1pPr lvl="0">
              <a:spcBef>
                <a:spcPts val="0"/>
              </a:spcBef>
              <a:spcAft>
                <a:spcPts val="0"/>
              </a:spcAft>
              <a:buClr>
                <a:srgbClr val="F04F4B"/>
              </a:buClr>
              <a:buSzPts val="2400"/>
              <a:buNone/>
              <a:defRPr>
                <a:solidFill>
                  <a:srgbClr val="F04F4B"/>
                </a:solidFill>
              </a:defRPr>
            </a:lvl1pPr>
            <a:lvl2pPr lvl="1">
              <a:spcBef>
                <a:spcPts val="0"/>
              </a:spcBef>
              <a:spcAft>
                <a:spcPts val="0"/>
              </a:spcAft>
              <a:buClr>
                <a:srgbClr val="F04F4B"/>
              </a:buClr>
              <a:buSzPts val="2400"/>
              <a:buNone/>
              <a:defRPr>
                <a:solidFill>
                  <a:srgbClr val="F04F4B"/>
                </a:solidFill>
              </a:defRPr>
            </a:lvl2pPr>
            <a:lvl3pPr lvl="2">
              <a:spcBef>
                <a:spcPts val="0"/>
              </a:spcBef>
              <a:spcAft>
                <a:spcPts val="0"/>
              </a:spcAft>
              <a:buClr>
                <a:srgbClr val="F04F4B"/>
              </a:buClr>
              <a:buSzPts val="2400"/>
              <a:buNone/>
              <a:defRPr>
                <a:solidFill>
                  <a:srgbClr val="F04F4B"/>
                </a:solidFill>
              </a:defRPr>
            </a:lvl3pPr>
            <a:lvl4pPr lvl="3">
              <a:spcBef>
                <a:spcPts val="0"/>
              </a:spcBef>
              <a:spcAft>
                <a:spcPts val="0"/>
              </a:spcAft>
              <a:buClr>
                <a:srgbClr val="F04F4B"/>
              </a:buClr>
              <a:buSzPts val="2400"/>
              <a:buNone/>
              <a:defRPr>
                <a:solidFill>
                  <a:srgbClr val="F04F4B"/>
                </a:solidFill>
              </a:defRPr>
            </a:lvl4pPr>
            <a:lvl5pPr lvl="4">
              <a:spcBef>
                <a:spcPts val="0"/>
              </a:spcBef>
              <a:spcAft>
                <a:spcPts val="0"/>
              </a:spcAft>
              <a:buClr>
                <a:srgbClr val="F04F4B"/>
              </a:buClr>
              <a:buSzPts val="2400"/>
              <a:buNone/>
              <a:defRPr>
                <a:solidFill>
                  <a:srgbClr val="F04F4B"/>
                </a:solidFill>
              </a:defRPr>
            </a:lvl5pPr>
            <a:lvl6pPr lvl="5">
              <a:spcBef>
                <a:spcPts val="0"/>
              </a:spcBef>
              <a:spcAft>
                <a:spcPts val="0"/>
              </a:spcAft>
              <a:buClr>
                <a:srgbClr val="F04F4B"/>
              </a:buClr>
              <a:buSzPts val="2400"/>
              <a:buNone/>
              <a:defRPr>
                <a:solidFill>
                  <a:srgbClr val="F04F4B"/>
                </a:solidFill>
              </a:defRPr>
            </a:lvl6pPr>
            <a:lvl7pPr lvl="6">
              <a:spcBef>
                <a:spcPts val="0"/>
              </a:spcBef>
              <a:spcAft>
                <a:spcPts val="0"/>
              </a:spcAft>
              <a:buClr>
                <a:srgbClr val="F04F4B"/>
              </a:buClr>
              <a:buSzPts val="2400"/>
              <a:buNone/>
              <a:defRPr>
                <a:solidFill>
                  <a:srgbClr val="F04F4B"/>
                </a:solidFill>
              </a:defRPr>
            </a:lvl7pPr>
            <a:lvl8pPr lvl="7">
              <a:spcBef>
                <a:spcPts val="0"/>
              </a:spcBef>
              <a:spcAft>
                <a:spcPts val="0"/>
              </a:spcAft>
              <a:buClr>
                <a:srgbClr val="F04F4B"/>
              </a:buClr>
              <a:buSzPts val="2400"/>
              <a:buNone/>
              <a:defRPr>
                <a:solidFill>
                  <a:srgbClr val="F04F4B"/>
                </a:solidFill>
              </a:defRPr>
            </a:lvl8pPr>
            <a:lvl9pPr lvl="8">
              <a:spcBef>
                <a:spcPts val="0"/>
              </a:spcBef>
              <a:spcAft>
                <a:spcPts val="0"/>
              </a:spcAft>
              <a:buClr>
                <a:srgbClr val="F04F4B"/>
              </a:buClr>
              <a:buSzPts val="2400"/>
              <a:buNone/>
              <a:defRPr>
                <a:solidFill>
                  <a:srgbClr val="F04F4B"/>
                </a:solidFill>
              </a:defRPr>
            </a:lvl9pPr>
          </a:lstStyle>
          <a:p/>
        </p:txBody>
      </p:sp>
      <p:sp>
        <p:nvSpPr>
          <p:cNvPr id="1388" name="Google Shape;1388;p146"/>
          <p:cNvSpPr txBox="1"/>
          <p:nvPr>
            <p:ph idx="1" type="body"/>
          </p:nvPr>
        </p:nvSpPr>
        <p:spPr>
          <a:xfrm>
            <a:off x="311700" y="1027726"/>
            <a:ext cx="8520600" cy="3416400"/>
          </a:xfrm>
          <a:prstGeom prst="rect">
            <a:avLst/>
          </a:prstGeom>
        </p:spPr>
        <p:txBody>
          <a:bodyPr anchorCtr="0" anchor="t" bIns="0" lIns="0" spcFirstLastPara="1" rIns="0" wrap="square" tIns="0">
            <a:normAutofit/>
          </a:bodyPr>
          <a:lstStyle>
            <a:lvl1pPr indent="-342900" lvl="0" marL="457200">
              <a:spcBef>
                <a:spcPts val="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1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1_Title, body and image">
  <p:cSld name="TITLE_AND_BODY_3">
    <p:bg>
      <p:bgPr>
        <a:blipFill>
          <a:blip r:embed="rId2">
            <a:alphaModFix/>
          </a:blip>
          <a:stretch>
            <a:fillRect/>
          </a:stretch>
        </a:blipFill>
      </p:bgPr>
    </p:bg>
    <p:spTree>
      <p:nvGrpSpPr>
        <p:cNvPr id="1389" name="Shape 1389"/>
        <p:cNvGrpSpPr/>
        <p:nvPr/>
      </p:nvGrpSpPr>
      <p:grpSpPr>
        <a:xfrm>
          <a:off x="0" y="0"/>
          <a:ext cx="0" cy="0"/>
          <a:chOff x="0" y="0"/>
          <a:chExt cx="0" cy="0"/>
        </a:xfrm>
      </p:grpSpPr>
      <p:sp>
        <p:nvSpPr>
          <p:cNvPr id="1390" name="Google Shape;1390;p147"/>
          <p:cNvSpPr txBox="1"/>
          <p:nvPr>
            <p:ph type="title"/>
          </p:nvPr>
        </p:nvSpPr>
        <p:spPr>
          <a:xfrm>
            <a:off x="311700" y="445025"/>
            <a:ext cx="8520600" cy="572700"/>
          </a:xfrm>
          <a:prstGeom prst="rect">
            <a:avLst/>
          </a:prstGeom>
        </p:spPr>
        <p:txBody>
          <a:bodyPr anchorCtr="0" anchor="t" bIns="91425" lIns="0" spcFirstLastPara="1" rIns="91425" wrap="square" tIns="91425">
            <a:spAutoFit/>
          </a:bodyPr>
          <a:lstStyle>
            <a:lvl1pPr lvl="0">
              <a:spcBef>
                <a:spcPts val="0"/>
              </a:spcBef>
              <a:spcAft>
                <a:spcPts val="0"/>
              </a:spcAft>
              <a:buClr>
                <a:srgbClr val="F04F4B"/>
              </a:buClr>
              <a:buSzPts val="2400"/>
              <a:buNone/>
              <a:defRPr>
                <a:solidFill>
                  <a:srgbClr val="F04F4B"/>
                </a:solidFill>
              </a:defRPr>
            </a:lvl1pPr>
            <a:lvl2pPr lvl="1">
              <a:spcBef>
                <a:spcPts val="0"/>
              </a:spcBef>
              <a:spcAft>
                <a:spcPts val="0"/>
              </a:spcAft>
              <a:buClr>
                <a:srgbClr val="F04F4B"/>
              </a:buClr>
              <a:buSzPts val="2400"/>
              <a:buNone/>
              <a:defRPr>
                <a:solidFill>
                  <a:srgbClr val="F04F4B"/>
                </a:solidFill>
              </a:defRPr>
            </a:lvl2pPr>
            <a:lvl3pPr lvl="2">
              <a:spcBef>
                <a:spcPts val="0"/>
              </a:spcBef>
              <a:spcAft>
                <a:spcPts val="0"/>
              </a:spcAft>
              <a:buClr>
                <a:srgbClr val="F04F4B"/>
              </a:buClr>
              <a:buSzPts val="2400"/>
              <a:buNone/>
              <a:defRPr>
                <a:solidFill>
                  <a:srgbClr val="F04F4B"/>
                </a:solidFill>
              </a:defRPr>
            </a:lvl3pPr>
            <a:lvl4pPr lvl="3">
              <a:spcBef>
                <a:spcPts val="0"/>
              </a:spcBef>
              <a:spcAft>
                <a:spcPts val="0"/>
              </a:spcAft>
              <a:buClr>
                <a:srgbClr val="F04F4B"/>
              </a:buClr>
              <a:buSzPts val="2400"/>
              <a:buNone/>
              <a:defRPr>
                <a:solidFill>
                  <a:srgbClr val="F04F4B"/>
                </a:solidFill>
              </a:defRPr>
            </a:lvl4pPr>
            <a:lvl5pPr lvl="4">
              <a:spcBef>
                <a:spcPts val="0"/>
              </a:spcBef>
              <a:spcAft>
                <a:spcPts val="0"/>
              </a:spcAft>
              <a:buClr>
                <a:srgbClr val="F04F4B"/>
              </a:buClr>
              <a:buSzPts val="2400"/>
              <a:buNone/>
              <a:defRPr>
                <a:solidFill>
                  <a:srgbClr val="F04F4B"/>
                </a:solidFill>
              </a:defRPr>
            </a:lvl5pPr>
            <a:lvl6pPr lvl="5">
              <a:spcBef>
                <a:spcPts val="0"/>
              </a:spcBef>
              <a:spcAft>
                <a:spcPts val="0"/>
              </a:spcAft>
              <a:buClr>
                <a:srgbClr val="F04F4B"/>
              </a:buClr>
              <a:buSzPts val="2400"/>
              <a:buNone/>
              <a:defRPr>
                <a:solidFill>
                  <a:srgbClr val="F04F4B"/>
                </a:solidFill>
              </a:defRPr>
            </a:lvl6pPr>
            <a:lvl7pPr lvl="6">
              <a:spcBef>
                <a:spcPts val="0"/>
              </a:spcBef>
              <a:spcAft>
                <a:spcPts val="0"/>
              </a:spcAft>
              <a:buClr>
                <a:srgbClr val="F04F4B"/>
              </a:buClr>
              <a:buSzPts val="2400"/>
              <a:buNone/>
              <a:defRPr>
                <a:solidFill>
                  <a:srgbClr val="F04F4B"/>
                </a:solidFill>
              </a:defRPr>
            </a:lvl7pPr>
            <a:lvl8pPr lvl="7">
              <a:spcBef>
                <a:spcPts val="0"/>
              </a:spcBef>
              <a:spcAft>
                <a:spcPts val="0"/>
              </a:spcAft>
              <a:buClr>
                <a:srgbClr val="F04F4B"/>
              </a:buClr>
              <a:buSzPts val="2400"/>
              <a:buNone/>
              <a:defRPr>
                <a:solidFill>
                  <a:srgbClr val="F04F4B"/>
                </a:solidFill>
              </a:defRPr>
            </a:lvl8pPr>
            <a:lvl9pPr lvl="8">
              <a:spcBef>
                <a:spcPts val="0"/>
              </a:spcBef>
              <a:spcAft>
                <a:spcPts val="0"/>
              </a:spcAft>
              <a:buClr>
                <a:srgbClr val="F04F4B"/>
              </a:buClr>
              <a:buSzPts val="2400"/>
              <a:buNone/>
              <a:defRPr>
                <a:solidFill>
                  <a:srgbClr val="F04F4B"/>
                </a:solidFill>
              </a:defRPr>
            </a:lvl9pPr>
          </a:lstStyle>
          <a:p/>
        </p:txBody>
      </p:sp>
      <p:sp>
        <p:nvSpPr>
          <p:cNvPr id="1391" name="Google Shape;1391;p147"/>
          <p:cNvSpPr txBox="1"/>
          <p:nvPr>
            <p:ph idx="1" type="body"/>
          </p:nvPr>
        </p:nvSpPr>
        <p:spPr>
          <a:xfrm>
            <a:off x="311700" y="1027726"/>
            <a:ext cx="8520600" cy="3416400"/>
          </a:xfrm>
          <a:prstGeom prst="rect">
            <a:avLst/>
          </a:prstGeom>
        </p:spPr>
        <p:txBody>
          <a:bodyPr anchorCtr="0" anchor="t" bIns="0" lIns="0" spcFirstLastPara="1" rIns="0" wrap="square" tIns="0">
            <a:normAutofit/>
          </a:bodyPr>
          <a:lstStyle>
            <a:lvl1pPr indent="-342900" lvl="0" marL="457200">
              <a:spcBef>
                <a:spcPts val="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392" name="Google Shape;1392;p147"/>
          <p:cNvSpPr/>
          <p:nvPr>
            <p:ph idx="2" type="pic"/>
          </p:nvPr>
        </p:nvSpPr>
        <p:spPr>
          <a:xfrm>
            <a:off x="4572000" y="998500"/>
            <a:ext cx="4260300" cy="3416400"/>
          </a:xfrm>
          <a:prstGeom prst="roundRect">
            <a:avLst>
              <a:gd fmla="val 6316" name="adj"/>
            </a:avLst>
          </a:prstGeom>
          <a:noFill/>
          <a:ln>
            <a:noFill/>
          </a:ln>
        </p:spPr>
      </p:sp>
    </p:spTree>
  </p:cSld>
  <p:clrMapOvr>
    <a:masterClrMapping/>
  </p:clrMapOvr>
</p:sldLayout>
</file>

<file path=ppt/slideLayouts/slideLayout1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omparison">
  <p:cSld name="TITLE_AND_BODY_2">
    <p:bg>
      <p:bgPr>
        <a:blipFill>
          <a:blip r:embed="rId2">
            <a:alphaModFix/>
          </a:blip>
          <a:stretch>
            <a:fillRect/>
          </a:stretch>
        </a:blipFill>
      </p:bgPr>
    </p:bg>
    <p:spTree>
      <p:nvGrpSpPr>
        <p:cNvPr id="1393" name="Shape 1393"/>
        <p:cNvGrpSpPr/>
        <p:nvPr/>
      </p:nvGrpSpPr>
      <p:grpSpPr>
        <a:xfrm>
          <a:off x="0" y="0"/>
          <a:ext cx="0" cy="0"/>
          <a:chOff x="0" y="0"/>
          <a:chExt cx="0" cy="0"/>
        </a:xfrm>
      </p:grpSpPr>
      <p:sp>
        <p:nvSpPr>
          <p:cNvPr id="1394" name="Google Shape;1394;p148"/>
          <p:cNvSpPr txBox="1"/>
          <p:nvPr>
            <p:ph type="title"/>
          </p:nvPr>
        </p:nvSpPr>
        <p:spPr>
          <a:xfrm>
            <a:off x="311700" y="445025"/>
            <a:ext cx="4130100" cy="572700"/>
          </a:xfrm>
          <a:prstGeom prst="rect">
            <a:avLst/>
          </a:prstGeom>
        </p:spPr>
        <p:txBody>
          <a:bodyPr anchorCtr="0" anchor="ctr" bIns="91425" lIns="0" spcFirstLastPara="1" rIns="91425" wrap="square" tIns="91425">
            <a:noAutofit/>
          </a:bodyPr>
          <a:lstStyle>
            <a:lvl1pPr lvl="0">
              <a:spcBef>
                <a:spcPts val="0"/>
              </a:spcBef>
              <a:spcAft>
                <a:spcPts val="0"/>
              </a:spcAft>
              <a:buClr>
                <a:srgbClr val="F04F4B"/>
              </a:buClr>
              <a:buSzPts val="1800"/>
              <a:buNone/>
              <a:defRPr sz="1800">
                <a:solidFill>
                  <a:srgbClr val="F04F4B"/>
                </a:solidFill>
              </a:defRPr>
            </a:lvl1pPr>
            <a:lvl2pPr lvl="1">
              <a:spcBef>
                <a:spcPts val="0"/>
              </a:spcBef>
              <a:spcAft>
                <a:spcPts val="0"/>
              </a:spcAft>
              <a:buClr>
                <a:srgbClr val="F04F4B"/>
              </a:buClr>
              <a:buSzPts val="1800"/>
              <a:buNone/>
              <a:defRPr sz="1800">
                <a:solidFill>
                  <a:srgbClr val="F04F4B"/>
                </a:solidFill>
              </a:defRPr>
            </a:lvl2pPr>
            <a:lvl3pPr lvl="2">
              <a:spcBef>
                <a:spcPts val="0"/>
              </a:spcBef>
              <a:spcAft>
                <a:spcPts val="0"/>
              </a:spcAft>
              <a:buClr>
                <a:srgbClr val="F04F4B"/>
              </a:buClr>
              <a:buSzPts val="1800"/>
              <a:buNone/>
              <a:defRPr sz="1800">
                <a:solidFill>
                  <a:srgbClr val="F04F4B"/>
                </a:solidFill>
              </a:defRPr>
            </a:lvl3pPr>
            <a:lvl4pPr lvl="3">
              <a:spcBef>
                <a:spcPts val="0"/>
              </a:spcBef>
              <a:spcAft>
                <a:spcPts val="0"/>
              </a:spcAft>
              <a:buClr>
                <a:srgbClr val="F04F4B"/>
              </a:buClr>
              <a:buSzPts val="1800"/>
              <a:buNone/>
              <a:defRPr sz="1800">
                <a:solidFill>
                  <a:srgbClr val="F04F4B"/>
                </a:solidFill>
              </a:defRPr>
            </a:lvl4pPr>
            <a:lvl5pPr lvl="4">
              <a:spcBef>
                <a:spcPts val="0"/>
              </a:spcBef>
              <a:spcAft>
                <a:spcPts val="0"/>
              </a:spcAft>
              <a:buClr>
                <a:srgbClr val="F04F4B"/>
              </a:buClr>
              <a:buSzPts val="1800"/>
              <a:buNone/>
              <a:defRPr sz="1800">
                <a:solidFill>
                  <a:srgbClr val="F04F4B"/>
                </a:solidFill>
              </a:defRPr>
            </a:lvl5pPr>
            <a:lvl6pPr lvl="5">
              <a:spcBef>
                <a:spcPts val="0"/>
              </a:spcBef>
              <a:spcAft>
                <a:spcPts val="0"/>
              </a:spcAft>
              <a:buClr>
                <a:srgbClr val="F04F4B"/>
              </a:buClr>
              <a:buSzPts val="1800"/>
              <a:buNone/>
              <a:defRPr sz="1800">
                <a:solidFill>
                  <a:srgbClr val="F04F4B"/>
                </a:solidFill>
              </a:defRPr>
            </a:lvl6pPr>
            <a:lvl7pPr lvl="6">
              <a:spcBef>
                <a:spcPts val="0"/>
              </a:spcBef>
              <a:spcAft>
                <a:spcPts val="0"/>
              </a:spcAft>
              <a:buClr>
                <a:srgbClr val="F04F4B"/>
              </a:buClr>
              <a:buSzPts val="1800"/>
              <a:buNone/>
              <a:defRPr sz="1800">
                <a:solidFill>
                  <a:srgbClr val="F04F4B"/>
                </a:solidFill>
              </a:defRPr>
            </a:lvl7pPr>
            <a:lvl8pPr lvl="7">
              <a:spcBef>
                <a:spcPts val="0"/>
              </a:spcBef>
              <a:spcAft>
                <a:spcPts val="0"/>
              </a:spcAft>
              <a:buClr>
                <a:srgbClr val="F04F4B"/>
              </a:buClr>
              <a:buSzPts val="1800"/>
              <a:buNone/>
              <a:defRPr sz="1800">
                <a:solidFill>
                  <a:srgbClr val="F04F4B"/>
                </a:solidFill>
              </a:defRPr>
            </a:lvl8pPr>
            <a:lvl9pPr lvl="8">
              <a:spcBef>
                <a:spcPts val="0"/>
              </a:spcBef>
              <a:spcAft>
                <a:spcPts val="0"/>
              </a:spcAft>
              <a:buClr>
                <a:srgbClr val="F04F4B"/>
              </a:buClr>
              <a:buSzPts val="1800"/>
              <a:buNone/>
              <a:defRPr sz="1800">
                <a:solidFill>
                  <a:srgbClr val="F04F4B"/>
                </a:solidFill>
              </a:defRPr>
            </a:lvl9pPr>
          </a:lstStyle>
          <a:p/>
        </p:txBody>
      </p:sp>
      <p:sp>
        <p:nvSpPr>
          <p:cNvPr id="1395" name="Google Shape;1395;p148"/>
          <p:cNvSpPr txBox="1"/>
          <p:nvPr>
            <p:ph idx="1" type="body"/>
          </p:nvPr>
        </p:nvSpPr>
        <p:spPr>
          <a:xfrm>
            <a:off x="311700" y="1027725"/>
            <a:ext cx="4130100" cy="3416400"/>
          </a:xfrm>
          <a:prstGeom prst="rect">
            <a:avLst/>
          </a:prstGeom>
        </p:spPr>
        <p:txBody>
          <a:bodyPr anchorCtr="0" anchor="t" bIns="0" lIns="0" spcFirstLastPara="1" rIns="0" wrap="square" tIns="0">
            <a:normAutofit/>
          </a:bodyPr>
          <a:lstStyle>
            <a:lvl1pPr indent="-342900" lvl="0" marL="457200">
              <a:spcBef>
                <a:spcPts val="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396" name="Google Shape;1396;p148"/>
          <p:cNvSpPr txBox="1"/>
          <p:nvPr>
            <p:ph idx="2" type="title"/>
          </p:nvPr>
        </p:nvSpPr>
        <p:spPr>
          <a:xfrm>
            <a:off x="4686300" y="445025"/>
            <a:ext cx="4130100" cy="572700"/>
          </a:xfrm>
          <a:prstGeom prst="rect">
            <a:avLst/>
          </a:prstGeom>
        </p:spPr>
        <p:txBody>
          <a:bodyPr anchorCtr="0" anchor="ctr" bIns="91425" lIns="0" spcFirstLastPara="1" rIns="91425" wrap="square" tIns="91425">
            <a:noAutofit/>
          </a:bodyPr>
          <a:lstStyle>
            <a:lvl1pPr lvl="0">
              <a:spcBef>
                <a:spcPts val="0"/>
              </a:spcBef>
              <a:spcAft>
                <a:spcPts val="0"/>
              </a:spcAft>
              <a:buClr>
                <a:srgbClr val="F04F4B"/>
              </a:buClr>
              <a:buSzPts val="1800"/>
              <a:buNone/>
              <a:defRPr sz="1800">
                <a:solidFill>
                  <a:srgbClr val="F04F4B"/>
                </a:solidFill>
              </a:defRPr>
            </a:lvl1pPr>
            <a:lvl2pPr lvl="1">
              <a:spcBef>
                <a:spcPts val="0"/>
              </a:spcBef>
              <a:spcAft>
                <a:spcPts val="0"/>
              </a:spcAft>
              <a:buClr>
                <a:srgbClr val="F04F4B"/>
              </a:buClr>
              <a:buSzPts val="1800"/>
              <a:buNone/>
              <a:defRPr sz="1800">
                <a:solidFill>
                  <a:srgbClr val="F04F4B"/>
                </a:solidFill>
              </a:defRPr>
            </a:lvl2pPr>
            <a:lvl3pPr lvl="2">
              <a:spcBef>
                <a:spcPts val="0"/>
              </a:spcBef>
              <a:spcAft>
                <a:spcPts val="0"/>
              </a:spcAft>
              <a:buClr>
                <a:srgbClr val="F04F4B"/>
              </a:buClr>
              <a:buSzPts val="1800"/>
              <a:buNone/>
              <a:defRPr sz="1800">
                <a:solidFill>
                  <a:srgbClr val="F04F4B"/>
                </a:solidFill>
              </a:defRPr>
            </a:lvl3pPr>
            <a:lvl4pPr lvl="3">
              <a:spcBef>
                <a:spcPts val="0"/>
              </a:spcBef>
              <a:spcAft>
                <a:spcPts val="0"/>
              </a:spcAft>
              <a:buClr>
                <a:srgbClr val="F04F4B"/>
              </a:buClr>
              <a:buSzPts val="1800"/>
              <a:buNone/>
              <a:defRPr sz="1800">
                <a:solidFill>
                  <a:srgbClr val="F04F4B"/>
                </a:solidFill>
              </a:defRPr>
            </a:lvl4pPr>
            <a:lvl5pPr lvl="4">
              <a:spcBef>
                <a:spcPts val="0"/>
              </a:spcBef>
              <a:spcAft>
                <a:spcPts val="0"/>
              </a:spcAft>
              <a:buClr>
                <a:srgbClr val="F04F4B"/>
              </a:buClr>
              <a:buSzPts val="1800"/>
              <a:buNone/>
              <a:defRPr sz="1800">
                <a:solidFill>
                  <a:srgbClr val="F04F4B"/>
                </a:solidFill>
              </a:defRPr>
            </a:lvl5pPr>
            <a:lvl6pPr lvl="5">
              <a:spcBef>
                <a:spcPts val="0"/>
              </a:spcBef>
              <a:spcAft>
                <a:spcPts val="0"/>
              </a:spcAft>
              <a:buClr>
                <a:srgbClr val="F04F4B"/>
              </a:buClr>
              <a:buSzPts val="1800"/>
              <a:buNone/>
              <a:defRPr sz="1800">
                <a:solidFill>
                  <a:srgbClr val="F04F4B"/>
                </a:solidFill>
              </a:defRPr>
            </a:lvl6pPr>
            <a:lvl7pPr lvl="6">
              <a:spcBef>
                <a:spcPts val="0"/>
              </a:spcBef>
              <a:spcAft>
                <a:spcPts val="0"/>
              </a:spcAft>
              <a:buClr>
                <a:srgbClr val="F04F4B"/>
              </a:buClr>
              <a:buSzPts val="1800"/>
              <a:buNone/>
              <a:defRPr sz="1800">
                <a:solidFill>
                  <a:srgbClr val="F04F4B"/>
                </a:solidFill>
              </a:defRPr>
            </a:lvl7pPr>
            <a:lvl8pPr lvl="7">
              <a:spcBef>
                <a:spcPts val="0"/>
              </a:spcBef>
              <a:spcAft>
                <a:spcPts val="0"/>
              </a:spcAft>
              <a:buClr>
                <a:srgbClr val="F04F4B"/>
              </a:buClr>
              <a:buSzPts val="1800"/>
              <a:buNone/>
              <a:defRPr sz="1800">
                <a:solidFill>
                  <a:srgbClr val="F04F4B"/>
                </a:solidFill>
              </a:defRPr>
            </a:lvl8pPr>
            <a:lvl9pPr lvl="8">
              <a:spcBef>
                <a:spcPts val="0"/>
              </a:spcBef>
              <a:spcAft>
                <a:spcPts val="0"/>
              </a:spcAft>
              <a:buClr>
                <a:srgbClr val="F04F4B"/>
              </a:buClr>
              <a:buSzPts val="1800"/>
              <a:buNone/>
              <a:defRPr sz="1800">
                <a:solidFill>
                  <a:srgbClr val="F04F4B"/>
                </a:solidFill>
              </a:defRPr>
            </a:lvl9pPr>
          </a:lstStyle>
          <a:p/>
        </p:txBody>
      </p:sp>
      <p:sp>
        <p:nvSpPr>
          <p:cNvPr id="1397" name="Google Shape;1397;p148"/>
          <p:cNvSpPr txBox="1"/>
          <p:nvPr>
            <p:ph idx="3" type="body"/>
          </p:nvPr>
        </p:nvSpPr>
        <p:spPr>
          <a:xfrm>
            <a:off x="4686300" y="1027725"/>
            <a:ext cx="4130100" cy="3416400"/>
          </a:xfrm>
          <a:prstGeom prst="rect">
            <a:avLst/>
          </a:prstGeom>
        </p:spPr>
        <p:txBody>
          <a:bodyPr anchorCtr="0" anchor="t" bIns="0" lIns="0" spcFirstLastPara="1" rIns="0" wrap="square" tIns="0">
            <a:normAutofit/>
          </a:bodyPr>
          <a:lstStyle>
            <a:lvl1pPr indent="-342900" lvl="0" marL="457200">
              <a:spcBef>
                <a:spcPts val="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1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1_Comparison with image">
  <p:cSld name="TITLE_AND_BODY_2_1">
    <p:bg>
      <p:bgPr>
        <a:blipFill>
          <a:blip r:embed="rId2">
            <a:alphaModFix/>
          </a:blip>
          <a:stretch>
            <a:fillRect/>
          </a:stretch>
        </a:blipFill>
      </p:bgPr>
    </p:bg>
    <p:spTree>
      <p:nvGrpSpPr>
        <p:cNvPr id="1398" name="Shape 1398"/>
        <p:cNvGrpSpPr/>
        <p:nvPr/>
      </p:nvGrpSpPr>
      <p:grpSpPr>
        <a:xfrm>
          <a:off x="0" y="0"/>
          <a:ext cx="0" cy="0"/>
          <a:chOff x="0" y="0"/>
          <a:chExt cx="0" cy="0"/>
        </a:xfrm>
      </p:grpSpPr>
      <p:sp>
        <p:nvSpPr>
          <p:cNvPr id="1399" name="Google Shape;1399;p149"/>
          <p:cNvSpPr txBox="1"/>
          <p:nvPr>
            <p:ph type="title"/>
          </p:nvPr>
        </p:nvSpPr>
        <p:spPr>
          <a:xfrm>
            <a:off x="311700" y="445025"/>
            <a:ext cx="4130100" cy="572700"/>
          </a:xfrm>
          <a:prstGeom prst="rect">
            <a:avLst/>
          </a:prstGeom>
        </p:spPr>
        <p:txBody>
          <a:bodyPr anchorCtr="0" anchor="ctr" bIns="91425" lIns="0" spcFirstLastPara="1" rIns="91425" wrap="square" tIns="91425">
            <a:noAutofit/>
          </a:bodyPr>
          <a:lstStyle>
            <a:lvl1pPr lvl="0">
              <a:spcBef>
                <a:spcPts val="0"/>
              </a:spcBef>
              <a:spcAft>
                <a:spcPts val="0"/>
              </a:spcAft>
              <a:buClr>
                <a:srgbClr val="F04F4B"/>
              </a:buClr>
              <a:buSzPts val="1800"/>
              <a:buNone/>
              <a:defRPr sz="1800">
                <a:solidFill>
                  <a:srgbClr val="F04F4B"/>
                </a:solidFill>
              </a:defRPr>
            </a:lvl1pPr>
            <a:lvl2pPr lvl="1">
              <a:spcBef>
                <a:spcPts val="0"/>
              </a:spcBef>
              <a:spcAft>
                <a:spcPts val="0"/>
              </a:spcAft>
              <a:buClr>
                <a:srgbClr val="F04F4B"/>
              </a:buClr>
              <a:buSzPts val="1800"/>
              <a:buNone/>
              <a:defRPr sz="1800">
                <a:solidFill>
                  <a:srgbClr val="F04F4B"/>
                </a:solidFill>
              </a:defRPr>
            </a:lvl2pPr>
            <a:lvl3pPr lvl="2">
              <a:spcBef>
                <a:spcPts val="0"/>
              </a:spcBef>
              <a:spcAft>
                <a:spcPts val="0"/>
              </a:spcAft>
              <a:buClr>
                <a:srgbClr val="F04F4B"/>
              </a:buClr>
              <a:buSzPts val="1800"/>
              <a:buNone/>
              <a:defRPr sz="1800">
                <a:solidFill>
                  <a:srgbClr val="F04F4B"/>
                </a:solidFill>
              </a:defRPr>
            </a:lvl3pPr>
            <a:lvl4pPr lvl="3">
              <a:spcBef>
                <a:spcPts val="0"/>
              </a:spcBef>
              <a:spcAft>
                <a:spcPts val="0"/>
              </a:spcAft>
              <a:buClr>
                <a:srgbClr val="F04F4B"/>
              </a:buClr>
              <a:buSzPts val="1800"/>
              <a:buNone/>
              <a:defRPr sz="1800">
                <a:solidFill>
                  <a:srgbClr val="F04F4B"/>
                </a:solidFill>
              </a:defRPr>
            </a:lvl4pPr>
            <a:lvl5pPr lvl="4">
              <a:spcBef>
                <a:spcPts val="0"/>
              </a:spcBef>
              <a:spcAft>
                <a:spcPts val="0"/>
              </a:spcAft>
              <a:buClr>
                <a:srgbClr val="F04F4B"/>
              </a:buClr>
              <a:buSzPts val="1800"/>
              <a:buNone/>
              <a:defRPr sz="1800">
                <a:solidFill>
                  <a:srgbClr val="F04F4B"/>
                </a:solidFill>
              </a:defRPr>
            </a:lvl5pPr>
            <a:lvl6pPr lvl="5">
              <a:spcBef>
                <a:spcPts val="0"/>
              </a:spcBef>
              <a:spcAft>
                <a:spcPts val="0"/>
              </a:spcAft>
              <a:buClr>
                <a:srgbClr val="F04F4B"/>
              </a:buClr>
              <a:buSzPts val="1800"/>
              <a:buNone/>
              <a:defRPr sz="1800">
                <a:solidFill>
                  <a:srgbClr val="F04F4B"/>
                </a:solidFill>
              </a:defRPr>
            </a:lvl6pPr>
            <a:lvl7pPr lvl="6">
              <a:spcBef>
                <a:spcPts val="0"/>
              </a:spcBef>
              <a:spcAft>
                <a:spcPts val="0"/>
              </a:spcAft>
              <a:buClr>
                <a:srgbClr val="F04F4B"/>
              </a:buClr>
              <a:buSzPts val="1800"/>
              <a:buNone/>
              <a:defRPr sz="1800">
                <a:solidFill>
                  <a:srgbClr val="F04F4B"/>
                </a:solidFill>
              </a:defRPr>
            </a:lvl7pPr>
            <a:lvl8pPr lvl="7">
              <a:spcBef>
                <a:spcPts val="0"/>
              </a:spcBef>
              <a:spcAft>
                <a:spcPts val="0"/>
              </a:spcAft>
              <a:buClr>
                <a:srgbClr val="F04F4B"/>
              </a:buClr>
              <a:buSzPts val="1800"/>
              <a:buNone/>
              <a:defRPr sz="1800">
                <a:solidFill>
                  <a:srgbClr val="F04F4B"/>
                </a:solidFill>
              </a:defRPr>
            </a:lvl8pPr>
            <a:lvl9pPr lvl="8">
              <a:spcBef>
                <a:spcPts val="0"/>
              </a:spcBef>
              <a:spcAft>
                <a:spcPts val="0"/>
              </a:spcAft>
              <a:buClr>
                <a:srgbClr val="F04F4B"/>
              </a:buClr>
              <a:buSzPts val="1800"/>
              <a:buNone/>
              <a:defRPr sz="1800">
                <a:solidFill>
                  <a:srgbClr val="F04F4B"/>
                </a:solidFill>
              </a:defRPr>
            </a:lvl9pPr>
          </a:lstStyle>
          <a:p/>
        </p:txBody>
      </p:sp>
      <p:sp>
        <p:nvSpPr>
          <p:cNvPr id="1400" name="Google Shape;1400;p149"/>
          <p:cNvSpPr txBox="1"/>
          <p:nvPr>
            <p:ph idx="2" type="title"/>
          </p:nvPr>
        </p:nvSpPr>
        <p:spPr>
          <a:xfrm>
            <a:off x="4686300" y="445025"/>
            <a:ext cx="4130100" cy="572700"/>
          </a:xfrm>
          <a:prstGeom prst="rect">
            <a:avLst/>
          </a:prstGeom>
        </p:spPr>
        <p:txBody>
          <a:bodyPr anchorCtr="0" anchor="ctr" bIns="91425" lIns="0" spcFirstLastPara="1" rIns="91425" wrap="square" tIns="91425">
            <a:noAutofit/>
          </a:bodyPr>
          <a:lstStyle>
            <a:lvl1pPr lvl="0">
              <a:spcBef>
                <a:spcPts val="0"/>
              </a:spcBef>
              <a:spcAft>
                <a:spcPts val="0"/>
              </a:spcAft>
              <a:buClr>
                <a:srgbClr val="F04F4B"/>
              </a:buClr>
              <a:buSzPts val="1800"/>
              <a:buNone/>
              <a:defRPr sz="1800">
                <a:solidFill>
                  <a:srgbClr val="F04F4B"/>
                </a:solidFill>
              </a:defRPr>
            </a:lvl1pPr>
            <a:lvl2pPr lvl="1">
              <a:spcBef>
                <a:spcPts val="0"/>
              </a:spcBef>
              <a:spcAft>
                <a:spcPts val="0"/>
              </a:spcAft>
              <a:buClr>
                <a:srgbClr val="F04F4B"/>
              </a:buClr>
              <a:buSzPts val="1800"/>
              <a:buNone/>
              <a:defRPr sz="1800">
                <a:solidFill>
                  <a:srgbClr val="F04F4B"/>
                </a:solidFill>
              </a:defRPr>
            </a:lvl2pPr>
            <a:lvl3pPr lvl="2">
              <a:spcBef>
                <a:spcPts val="0"/>
              </a:spcBef>
              <a:spcAft>
                <a:spcPts val="0"/>
              </a:spcAft>
              <a:buClr>
                <a:srgbClr val="F04F4B"/>
              </a:buClr>
              <a:buSzPts val="1800"/>
              <a:buNone/>
              <a:defRPr sz="1800">
                <a:solidFill>
                  <a:srgbClr val="F04F4B"/>
                </a:solidFill>
              </a:defRPr>
            </a:lvl3pPr>
            <a:lvl4pPr lvl="3">
              <a:spcBef>
                <a:spcPts val="0"/>
              </a:spcBef>
              <a:spcAft>
                <a:spcPts val="0"/>
              </a:spcAft>
              <a:buClr>
                <a:srgbClr val="F04F4B"/>
              </a:buClr>
              <a:buSzPts val="1800"/>
              <a:buNone/>
              <a:defRPr sz="1800">
                <a:solidFill>
                  <a:srgbClr val="F04F4B"/>
                </a:solidFill>
              </a:defRPr>
            </a:lvl4pPr>
            <a:lvl5pPr lvl="4">
              <a:spcBef>
                <a:spcPts val="0"/>
              </a:spcBef>
              <a:spcAft>
                <a:spcPts val="0"/>
              </a:spcAft>
              <a:buClr>
                <a:srgbClr val="F04F4B"/>
              </a:buClr>
              <a:buSzPts val="1800"/>
              <a:buNone/>
              <a:defRPr sz="1800">
                <a:solidFill>
                  <a:srgbClr val="F04F4B"/>
                </a:solidFill>
              </a:defRPr>
            </a:lvl5pPr>
            <a:lvl6pPr lvl="5">
              <a:spcBef>
                <a:spcPts val="0"/>
              </a:spcBef>
              <a:spcAft>
                <a:spcPts val="0"/>
              </a:spcAft>
              <a:buClr>
                <a:srgbClr val="F04F4B"/>
              </a:buClr>
              <a:buSzPts val="1800"/>
              <a:buNone/>
              <a:defRPr sz="1800">
                <a:solidFill>
                  <a:srgbClr val="F04F4B"/>
                </a:solidFill>
              </a:defRPr>
            </a:lvl6pPr>
            <a:lvl7pPr lvl="6">
              <a:spcBef>
                <a:spcPts val="0"/>
              </a:spcBef>
              <a:spcAft>
                <a:spcPts val="0"/>
              </a:spcAft>
              <a:buClr>
                <a:srgbClr val="F04F4B"/>
              </a:buClr>
              <a:buSzPts val="1800"/>
              <a:buNone/>
              <a:defRPr sz="1800">
                <a:solidFill>
                  <a:srgbClr val="F04F4B"/>
                </a:solidFill>
              </a:defRPr>
            </a:lvl7pPr>
            <a:lvl8pPr lvl="7">
              <a:spcBef>
                <a:spcPts val="0"/>
              </a:spcBef>
              <a:spcAft>
                <a:spcPts val="0"/>
              </a:spcAft>
              <a:buClr>
                <a:srgbClr val="F04F4B"/>
              </a:buClr>
              <a:buSzPts val="1800"/>
              <a:buNone/>
              <a:defRPr sz="1800">
                <a:solidFill>
                  <a:srgbClr val="F04F4B"/>
                </a:solidFill>
              </a:defRPr>
            </a:lvl8pPr>
            <a:lvl9pPr lvl="8">
              <a:spcBef>
                <a:spcPts val="0"/>
              </a:spcBef>
              <a:spcAft>
                <a:spcPts val="0"/>
              </a:spcAft>
              <a:buClr>
                <a:srgbClr val="F04F4B"/>
              </a:buClr>
              <a:buSzPts val="1800"/>
              <a:buNone/>
              <a:defRPr sz="1800">
                <a:solidFill>
                  <a:srgbClr val="F04F4B"/>
                </a:solidFill>
              </a:defRPr>
            </a:lvl9pPr>
          </a:lstStyle>
          <a:p/>
        </p:txBody>
      </p:sp>
      <p:sp>
        <p:nvSpPr>
          <p:cNvPr id="1401" name="Google Shape;1401;p149"/>
          <p:cNvSpPr txBox="1"/>
          <p:nvPr>
            <p:ph idx="1" type="subTitle"/>
          </p:nvPr>
        </p:nvSpPr>
        <p:spPr>
          <a:xfrm>
            <a:off x="311700" y="3821079"/>
            <a:ext cx="4130100" cy="3711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1800"/>
              <a:buFont typeface="Roboto Medium"/>
              <a:buNone/>
              <a:defRPr>
                <a:latin typeface="Roboto Medium"/>
                <a:ea typeface="Roboto Medium"/>
                <a:cs typeface="Roboto Medium"/>
                <a:sym typeface="Roboto Medium"/>
              </a:defRPr>
            </a:lvl1pPr>
            <a:lvl2pPr lvl="1" algn="ctr">
              <a:lnSpc>
                <a:spcPct val="100000"/>
              </a:lnSpc>
              <a:spcBef>
                <a:spcPts val="0"/>
              </a:spcBef>
              <a:spcAft>
                <a:spcPts val="0"/>
              </a:spcAft>
              <a:buSzPts val="1800"/>
              <a:buFont typeface="Roboto Medium"/>
              <a:buNone/>
              <a:defRPr>
                <a:latin typeface="Roboto Medium"/>
                <a:ea typeface="Roboto Medium"/>
                <a:cs typeface="Roboto Medium"/>
                <a:sym typeface="Roboto Medium"/>
              </a:defRPr>
            </a:lvl2pPr>
            <a:lvl3pPr lvl="2" algn="ctr">
              <a:lnSpc>
                <a:spcPct val="100000"/>
              </a:lnSpc>
              <a:spcBef>
                <a:spcPts val="0"/>
              </a:spcBef>
              <a:spcAft>
                <a:spcPts val="0"/>
              </a:spcAft>
              <a:buSzPts val="1800"/>
              <a:buFont typeface="Roboto Medium"/>
              <a:buNone/>
              <a:defRPr>
                <a:latin typeface="Roboto Medium"/>
                <a:ea typeface="Roboto Medium"/>
                <a:cs typeface="Roboto Medium"/>
                <a:sym typeface="Roboto Medium"/>
              </a:defRPr>
            </a:lvl3pPr>
            <a:lvl4pPr lvl="3" algn="ctr">
              <a:lnSpc>
                <a:spcPct val="100000"/>
              </a:lnSpc>
              <a:spcBef>
                <a:spcPts val="0"/>
              </a:spcBef>
              <a:spcAft>
                <a:spcPts val="0"/>
              </a:spcAft>
              <a:buSzPts val="1800"/>
              <a:buFont typeface="Roboto Medium"/>
              <a:buNone/>
              <a:defRPr>
                <a:latin typeface="Roboto Medium"/>
                <a:ea typeface="Roboto Medium"/>
                <a:cs typeface="Roboto Medium"/>
                <a:sym typeface="Roboto Medium"/>
              </a:defRPr>
            </a:lvl4pPr>
            <a:lvl5pPr lvl="4" algn="ctr">
              <a:lnSpc>
                <a:spcPct val="100000"/>
              </a:lnSpc>
              <a:spcBef>
                <a:spcPts val="0"/>
              </a:spcBef>
              <a:spcAft>
                <a:spcPts val="0"/>
              </a:spcAft>
              <a:buSzPts val="1800"/>
              <a:buFont typeface="Roboto Medium"/>
              <a:buNone/>
              <a:defRPr>
                <a:latin typeface="Roboto Medium"/>
                <a:ea typeface="Roboto Medium"/>
                <a:cs typeface="Roboto Medium"/>
                <a:sym typeface="Roboto Medium"/>
              </a:defRPr>
            </a:lvl5pPr>
            <a:lvl6pPr lvl="5" algn="ctr">
              <a:lnSpc>
                <a:spcPct val="100000"/>
              </a:lnSpc>
              <a:spcBef>
                <a:spcPts val="0"/>
              </a:spcBef>
              <a:spcAft>
                <a:spcPts val="0"/>
              </a:spcAft>
              <a:buSzPts val="1800"/>
              <a:buFont typeface="Roboto Medium"/>
              <a:buNone/>
              <a:defRPr>
                <a:latin typeface="Roboto Medium"/>
                <a:ea typeface="Roboto Medium"/>
                <a:cs typeface="Roboto Medium"/>
                <a:sym typeface="Roboto Medium"/>
              </a:defRPr>
            </a:lvl6pPr>
            <a:lvl7pPr lvl="6" algn="ctr">
              <a:lnSpc>
                <a:spcPct val="100000"/>
              </a:lnSpc>
              <a:spcBef>
                <a:spcPts val="0"/>
              </a:spcBef>
              <a:spcAft>
                <a:spcPts val="0"/>
              </a:spcAft>
              <a:buSzPts val="1800"/>
              <a:buFont typeface="Roboto Medium"/>
              <a:buNone/>
              <a:defRPr>
                <a:latin typeface="Roboto Medium"/>
                <a:ea typeface="Roboto Medium"/>
                <a:cs typeface="Roboto Medium"/>
                <a:sym typeface="Roboto Medium"/>
              </a:defRPr>
            </a:lvl7pPr>
            <a:lvl8pPr lvl="7" algn="ctr">
              <a:lnSpc>
                <a:spcPct val="100000"/>
              </a:lnSpc>
              <a:spcBef>
                <a:spcPts val="0"/>
              </a:spcBef>
              <a:spcAft>
                <a:spcPts val="0"/>
              </a:spcAft>
              <a:buSzPts val="1800"/>
              <a:buFont typeface="Roboto Medium"/>
              <a:buNone/>
              <a:defRPr>
                <a:latin typeface="Roboto Medium"/>
                <a:ea typeface="Roboto Medium"/>
                <a:cs typeface="Roboto Medium"/>
                <a:sym typeface="Roboto Medium"/>
              </a:defRPr>
            </a:lvl8pPr>
            <a:lvl9pPr lvl="8" algn="ctr">
              <a:lnSpc>
                <a:spcPct val="100000"/>
              </a:lnSpc>
              <a:spcBef>
                <a:spcPts val="0"/>
              </a:spcBef>
              <a:spcAft>
                <a:spcPts val="0"/>
              </a:spcAft>
              <a:buSzPts val="1800"/>
              <a:buFont typeface="Roboto Medium"/>
              <a:buNone/>
              <a:defRPr>
                <a:latin typeface="Roboto Medium"/>
                <a:ea typeface="Roboto Medium"/>
                <a:cs typeface="Roboto Medium"/>
                <a:sym typeface="Roboto Medium"/>
              </a:defRPr>
            </a:lvl9pPr>
          </a:lstStyle>
          <a:p/>
        </p:txBody>
      </p:sp>
      <p:sp>
        <p:nvSpPr>
          <p:cNvPr id="1402" name="Google Shape;1402;p149"/>
          <p:cNvSpPr/>
          <p:nvPr>
            <p:ph idx="3" type="pic"/>
          </p:nvPr>
        </p:nvSpPr>
        <p:spPr>
          <a:xfrm>
            <a:off x="323475" y="998500"/>
            <a:ext cx="4091700" cy="2766600"/>
          </a:xfrm>
          <a:prstGeom prst="roundRect">
            <a:avLst>
              <a:gd fmla="val 6316" name="adj"/>
            </a:avLst>
          </a:prstGeom>
          <a:noFill/>
          <a:ln>
            <a:noFill/>
          </a:ln>
        </p:spPr>
      </p:sp>
      <p:sp>
        <p:nvSpPr>
          <p:cNvPr id="1403" name="Google Shape;1403;p149"/>
          <p:cNvSpPr txBox="1"/>
          <p:nvPr>
            <p:ph idx="4" type="subTitle"/>
          </p:nvPr>
        </p:nvSpPr>
        <p:spPr>
          <a:xfrm>
            <a:off x="4686300" y="3821079"/>
            <a:ext cx="4130100" cy="371100"/>
          </a:xfrm>
          <a:prstGeom prst="rect">
            <a:avLst/>
          </a:prstGeom>
        </p:spPr>
        <p:txBody>
          <a:bodyPr anchorCtr="0" anchor="ctr" bIns="0" lIns="0" spcFirstLastPara="1" rIns="0" wrap="square" tIns="0">
            <a:noAutofit/>
          </a:bodyPr>
          <a:lstStyle>
            <a:lvl1pPr lvl="0">
              <a:lnSpc>
                <a:spcPct val="100000"/>
              </a:lnSpc>
              <a:spcBef>
                <a:spcPts val="0"/>
              </a:spcBef>
              <a:spcAft>
                <a:spcPts val="0"/>
              </a:spcAft>
              <a:buSzPts val="1800"/>
              <a:buFont typeface="Roboto Medium"/>
              <a:buNone/>
              <a:defRPr>
                <a:latin typeface="Roboto Medium"/>
                <a:ea typeface="Roboto Medium"/>
                <a:cs typeface="Roboto Medium"/>
                <a:sym typeface="Roboto Medium"/>
              </a:defRPr>
            </a:lvl1pPr>
            <a:lvl2pPr lvl="1" algn="ctr">
              <a:lnSpc>
                <a:spcPct val="100000"/>
              </a:lnSpc>
              <a:spcBef>
                <a:spcPts val="0"/>
              </a:spcBef>
              <a:spcAft>
                <a:spcPts val="0"/>
              </a:spcAft>
              <a:buSzPts val="1800"/>
              <a:buFont typeface="Roboto Medium"/>
              <a:buNone/>
              <a:defRPr>
                <a:latin typeface="Roboto Medium"/>
                <a:ea typeface="Roboto Medium"/>
                <a:cs typeface="Roboto Medium"/>
                <a:sym typeface="Roboto Medium"/>
              </a:defRPr>
            </a:lvl2pPr>
            <a:lvl3pPr lvl="2" algn="ctr">
              <a:lnSpc>
                <a:spcPct val="100000"/>
              </a:lnSpc>
              <a:spcBef>
                <a:spcPts val="0"/>
              </a:spcBef>
              <a:spcAft>
                <a:spcPts val="0"/>
              </a:spcAft>
              <a:buSzPts val="1800"/>
              <a:buFont typeface="Roboto Medium"/>
              <a:buNone/>
              <a:defRPr>
                <a:latin typeface="Roboto Medium"/>
                <a:ea typeface="Roboto Medium"/>
                <a:cs typeface="Roboto Medium"/>
                <a:sym typeface="Roboto Medium"/>
              </a:defRPr>
            </a:lvl3pPr>
            <a:lvl4pPr lvl="3" algn="ctr">
              <a:lnSpc>
                <a:spcPct val="100000"/>
              </a:lnSpc>
              <a:spcBef>
                <a:spcPts val="0"/>
              </a:spcBef>
              <a:spcAft>
                <a:spcPts val="0"/>
              </a:spcAft>
              <a:buSzPts val="1800"/>
              <a:buFont typeface="Roboto Medium"/>
              <a:buNone/>
              <a:defRPr>
                <a:latin typeface="Roboto Medium"/>
                <a:ea typeface="Roboto Medium"/>
                <a:cs typeface="Roboto Medium"/>
                <a:sym typeface="Roboto Medium"/>
              </a:defRPr>
            </a:lvl4pPr>
            <a:lvl5pPr lvl="4" algn="ctr">
              <a:lnSpc>
                <a:spcPct val="100000"/>
              </a:lnSpc>
              <a:spcBef>
                <a:spcPts val="0"/>
              </a:spcBef>
              <a:spcAft>
                <a:spcPts val="0"/>
              </a:spcAft>
              <a:buSzPts val="1800"/>
              <a:buFont typeface="Roboto Medium"/>
              <a:buNone/>
              <a:defRPr>
                <a:latin typeface="Roboto Medium"/>
                <a:ea typeface="Roboto Medium"/>
                <a:cs typeface="Roboto Medium"/>
                <a:sym typeface="Roboto Medium"/>
              </a:defRPr>
            </a:lvl5pPr>
            <a:lvl6pPr lvl="5" algn="ctr">
              <a:lnSpc>
                <a:spcPct val="100000"/>
              </a:lnSpc>
              <a:spcBef>
                <a:spcPts val="0"/>
              </a:spcBef>
              <a:spcAft>
                <a:spcPts val="0"/>
              </a:spcAft>
              <a:buSzPts val="1800"/>
              <a:buFont typeface="Roboto Medium"/>
              <a:buNone/>
              <a:defRPr>
                <a:latin typeface="Roboto Medium"/>
                <a:ea typeface="Roboto Medium"/>
                <a:cs typeface="Roboto Medium"/>
                <a:sym typeface="Roboto Medium"/>
              </a:defRPr>
            </a:lvl6pPr>
            <a:lvl7pPr lvl="6" algn="ctr">
              <a:lnSpc>
                <a:spcPct val="100000"/>
              </a:lnSpc>
              <a:spcBef>
                <a:spcPts val="0"/>
              </a:spcBef>
              <a:spcAft>
                <a:spcPts val="0"/>
              </a:spcAft>
              <a:buSzPts val="1800"/>
              <a:buFont typeface="Roboto Medium"/>
              <a:buNone/>
              <a:defRPr>
                <a:latin typeface="Roboto Medium"/>
                <a:ea typeface="Roboto Medium"/>
                <a:cs typeface="Roboto Medium"/>
                <a:sym typeface="Roboto Medium"/>
              </a:defRPr>
            </a:lvl7pPr>
            <a:lvl8pPr lvl="7" algn="ctr">
              <a:lnSpc>
                <a:spcPct val="100000"/>
              </a:lnSpc>
              <a:spcBef>
                <a:spcPts val="0"/>
              </a:spcBef>
              <a:spcAft>
                <a:spcPts val="0"/>
              </a:spcAft>
              <a:buSzPts val="1800"/>
              <a:buFont typeface="Roboto Medium"/>
              <a:buNone/>
              <a:defRPr>
                <a:latin typeface="Roboto Medium"/>
                <a:ea typeface="Roboto Medium"/>
                <a:cs typeface="Roboto Medium"/>
                <a:sym typeface="Roboto Medium"/>
              </a:defRPr>
            </a:lvl8pPr>
            <a:lvl9pPr lvl="8" algn="ctr">
              <a:lnSpc>
                <a:spcPct val="100000"/>
              </a:lnSpc>
              <a:spcBef>
                <a:spcPts val="0"/>
              </a:spcBef>
              <a:spcAft>
                <a:spcPts val="0"/>
              </a:spcAft>
              <a:buSzPts val="1800"/>
              <a:buFont typeface="Roboto Medium"/>
              <a:buNone/>
              <a:defRPr>
                <a:latin typeface="Roboto Medium"/>
                <a:ea typeface="Roboto Medium"/>
                <a:cs typeface="Roboto Medium"/>
                <a:sym typeface="Roboto Medium"/>
              </a:defRPr>
            </a:lvl9pPr>
          </a:lstStyle>
          <a:p/>
        </p:txBody>
      </p:sp>
      <p:sp>
        <p:nvSpPr>
          <p:cNvPr id="1404" name="Google Shape;1404;p149"/>
          <p:cNvSpPr/>
          <p:nvPr>
            <p:ph idx="5" type="pic"/>
          </p:nvPr>
        </p:nvSpPr>
        <p:spPr>
          <a:xfrm>
            <a:off x="4698075" y="998500"/>
            <a:ext cx="4091700" cy="2766600"/>
          </a:xfrm>
          <a:prstGeom prst="roundRect">
            <a:avLst>
              <a:gd fmla="val 6316" name="adj"/>
            </a:avLst>
          </a:prstGeom>
          <a:noFill/>
          <a:ln>
            <a:noFill/>
          </a:ln>
        </p:spPr>
      </p:sp>
    </p:spTree>
  </p:cSld>
  <p:clrMapOvr>
    <a:masterClrMapping/>
  </p:clrMapOvr>
</p:sldLayout>
</file>

<file path=ppt/slideLayouts/slideLayout1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wo Columns">
  <p:cSld name="TITLE_AND_BODY_1_1">
    <p:bg>
      <p:bgPr>
        <a:blipFill>
          <a:blip r:embed="rId2">
            <a:alphaModFix/>
          </a:blip>
          <a:stretch>
            <a:fillRect/>
          </a:stretch>
        </a:blipFill>
      </p:bgPr>
    </p:bg>
    <p:spTree>
      <p:nvGrpSpPr>
        <p:cNvPr id="1405" name="Shape 1405"/>
        <p:cNvGrpSpPr/>
        <p:nvPr/>
      </p:nvGrpSpPr>
      <p:grpSpPr>
        <a:xfrm>
          <a:off x="0" y="0"/>
          <a:ext cx="0" cy="0"/>
          <a:chOff x="0" y="0"/>
          <a:chExt cx="0" cy="0"/>
        </a:xfrm>
      </p:grpSpPr>
      <p:sp>
        <p:nvSpPr>
          <p:cNvPr id="1406" name="Google Shape;1406;p150"/>
          <p:cNvSpPr/>
          <p:nvPr>
            <p:ph idx="2" type="pic"/>
          </p:nvPr>
        </p:nvSpPr>
        <p:spPr>
          <a:xfrm>
            <a:off x="4572000" y="-16475"/>
            <a:ext cx="4572000" cy="5160000"/>
          </a:xfrm>
          <a:prstGeom prst="rect">
            <a:avLst/>
          </a:prstGeom>
          <a:noFill/>
          <a:ln>
            <a:noFill/>
          </a:ln>
        </p:spPr>
      </p:sp>
      <p:sp>
        <p:nvSpPr>
          <p:cNvPr id="1407" name="Google Shape;1407;p150"/>
          <p:cNvSpPr txBox="1"/>
          <p:nvPr>
            <p:ph type="title"/>
          </p:nvPr>
        </p:nvSpPr>
        <p:spPr>
          <a:xfrm>
            <a:off x="311700" y="445025"/>
            <a:ext cx="4084200" cy="968400"/>
          </a:xfrm>
          <a:prstGeom prst="rect">
            <a:avLst/>
          </a:prstGeom>
        </p:spPr>
        <p:txBody>
          <a:bodyPr anchorCtr="0" anchor="t" bIns="91425" lIns="0" spcFirstLastPara="1" rIns="91425" wrap="square" tIns="91425">
            <a:spAutoFit/>
          </a:bodyPr>
          <a:lstStyle>
            <a:lvl1pPr lvl="0">
              <a:spcBef>
                <a:spcPts val="0"/>
              </a:spcBef>
              <a:spcAft>
                <a:spcPts val="0"/>
              </a:spcAft>
              <a:buClr>
                <a:srgbClr val="F04F4B"/>
              </a:buClr>
              <a:buSzPts val="2400"/>
              <a:buNone/>
              <a:defRPr>
                <a:solidFill>
                  <a:srgbClr val="F04F4B"/>
                </a:solidFill>
              </a:defRPr>
            </a:lvl1pPr>
            <a:lvl2pPr lvl="1">
              <a:spcBef>
                <a:spcPts val="0"/>
              </a:spcBef>
              <a:spcAft>
                <a:spcPts val="0"/>
              </a:spcAft>
              <a:buClr>
                <a:srgbClr val="F04F4B"/>
              </a:buClr>
              <a:buSzPts val="2400"/>
              <a:buNone/>
              <a:defRPr>
                <a:solidFill>
                  <a:srgbClr val="F04F4B"/>
                </a:solidFill>
              </a:defRPr>
            </a:lvl2pPr>
            <a:lvl3pPr lvl="2">
              <a:spcBef>
                <a:spcPts val="0"/>
              </a:spcBef>
              <a:spcAft>
                <a:spcPts val="0"/>
              </a:spcAft>
              <a:buClr>
                <a:srgbClr val="F04F4B"/>
              </a:buClr>
              <a:buSzPts val="2400"/>
              <a:buNone/>
              <a:defRPr>
                <a:solidFill>
                  <a:srgbClr val="F04F4B"/>
                </a:solidFill>
              </a:defRPr>
            </a:lvl3pPr>
            <a:lvl4pPr lvl="3">
              <a:spcBef>
                <a:spcPts val="0"/>
              </a:spcBef>
              <a:spcAft>
                <a:spcPts val="0"/>
              </a:spcAft>
              <a:buClr>
                <a:srgbClr val="F04F4B"/>
              </a:buClr>
              <a:buSzPts val="2400"/>
              <a:buNone/>
              <a:defRPr>
                <a:solidFill>
                  <a:srgbClr val="F04F4B"/>
                </a:solidFill>
              </a:defRPr>
            </a:lvl4pPr>
            <a:lvl5pPr lvl="4">
              <a:spcBef>
                <a:spcPts val="0"/>
              </a:spcBef>
              <a:spcAft>
                <a:spcPts val="0"/>
              </a:spcAft>
              <a:buClr>
                <a:srgbClr val="F04F4B"/>
              </a:buClr>
              <a:buSzPts val="2400"/>
              <a:buNone/>
              <a:defRPr>
                <a:solidFill>
                  <a:srgbClr val="F04F4B"/>
                </a:solidFill>
              </a:defRPr>
            </a:lvl5pPr>
            <a:lvl6pPr lvl="5">
              <a:spcBef>
                <a:spcPts val="0"/>
              </a:spcBef>
              <a:spcAft>
                <a:spcPts val="0"/>
              </a:spcAft>
              <a:buClr>
                <a:srgbClr val="F04F4B"/>
              </a:buClr>
              <a:buSzPts val="2400"/>
              <a:buNone/>
              <a:defRPr>
                <a:solidFill>
                  <a:srgbClr val="F04F4B"/>
                </a:solidFill>
              </a:defRPr>
            </a:lvl6pPr>
            <a:lvl7pPr lvl="6">
              <a:spcBef>
                <a:spcPts val="0"/>
              </a:spcBef>
              <a:spcAft>
                <a:spcPts val="0"/>
              </a:spcAft>
              <a:buClr>
                <a:srgbClr val="F04F4B"/>
              </a:buClr>
              <a:buSzPts val="2400"/>
              <a:buNone/>
              <a:defRPr>
                <a:solidFill>
                  <a:srgbClr val="F04F4B"/>
                </a:solidFill>
              </a:defRPr>
            </a:lvl7pPr>
            <a:lvl8pPr lvl="7">
              <a:spcBef>
                <a:spcPts val="0"/>
              </a:spcBef>
              <a:spcAft>
                <a:spcPts val="0"/>
              </a:spcAft>
              <a:buClr>
                <a:srgbClr val="F04F4B"/>
              </a:buClr>
              <a:buSzPts val="2400"/>
              <a:buNone/>
              <a:defRPr>
                <a:solidFill>
                  <a:srgbClr val="F04F4B"/>
                </a:solidFill>
              </a:defRPr>
            </a:lvl8pPr>
            <a:lvl9pPr lvl="8">
              <a:spcBef>
                <a:spcPts val="0"/>
              </a:spcBef>
              <a:spcAft>
                <a:spcPts val="0"/>
              </a:spcAft>
              <a:buClr>
                <a:srgbClr val="F04F4B"/>
              </a:buClr>
              <a:buSzPts val="2400"/>
              <a:buNone/>
              <a:defRPr>
                <a:solidFill>
                  <a:srgbClr val="F04F4B"/>
                </a:solidFill>
              </a:defRPr>
            </a:lvl9pPr>
          </a:lstStyle>
          <a:p/>
        </p:txBody>
      </p:sp>
      <p:sp>
        <p:nvSpPr>
          <p:cNvPr id="1408" name="Google Shape;1408;p150"/>
          <p:cNvSpPr txBox="1"/>
          <p:nvPr>
            <p:ph idx="1" type="subTitle"/>
          </p:nvPr>
        </p:nvSpPr>
        <p:spPr>
          <a:xfrm>
            <a:off x="311700" y="1413425"/>
            <a:ext cx="4084200" cy="317400"/>
          </a:xfrm>
          <a:prstGeom prst="rect">
            <a:avLst/>
          </a:prstGeom>
        </p:spPr>
        <p:txBody>
          <a:bodyPr anchorCtr="0" anchor="t" bIns="0" lIns="0" spcFirstLastPara="1" rIns="0" wrap="square" tIns="0">
            <a:spAutoFit/>
          </a:bodyPr>
          <a:lstStyle>
            <a:lvl1pPr lvl="0">
              <a:lnSpc>
                <a:spcPct val="100000"/>
              </a:lnSpc>
              <a:spcBef>
                <a:spcPts val="0"/>
              </a:spcBef>
              <a:spcAft>
                <a:spcPts val="0"/>
              </a:spcAft>
              <a:buClr>
                <a:srgbClr val="666666"/>
              </a:buClr>
              <a:buSzPts val="1800"/>
              <a:buFont typeface="Roboto Medium"/>
              <a:buNone/>
              <a:defRPr>
                <a:solidFill>
                  <a:srgbClr val="666666"/>
                </a:solidFill>
                <a:latin typeface="Roboto Medium"/>
                <a:ea typeface="Roboto Medium"/>
                <a:cs typeface="Roboto Medium"/>
                <a:sym typeface="Roboto Medium"/>
              </a:defRPr>
            </a:lvl1pPr>
            <a:lvl2pPr lvl="1" algn="ctr">
              <a:lnSpc>
                <a:spcPct val="100000"/>
              </a:lnSpc>
              <a:spcBef>
                <a:spcPts val="0"/>
              </a:spcBef>
              <a:spcAft>
                <a:spcPts val="0"/>
              </a:spcAft>
              <a:buClr>
                <a:srgbClr val="666666"/>
              </a:buClr>
              <a:buSzPts val="1800"/>
              <a:buFont typeface="Roboto Medium"/>
              <a:buNone/>
              <a:defRPr>
                <a:solidFill>
                  <a:srgbClr val="666666"/>
                </a:solidFill>
                <a:latin typeface="Roboto Medium"/>
                <a:ea typeface="Roboto Medium"/>
                <a:cs typeface="Roboto Medium"/>
                <a:sym typeface="Roboto Medium"/>
              </a:defRPr>
            </a:lvl2pPr>
            <a:lvl3pPr lvl="2" algn="ctr">
              <a:lnSpc>
                <a:spcPct val="100000"/>
              </a:lnSpc>
              <a:spcBef>
                <a:spcPts val="0"/>
              </a:spcBef>
              <a:spcAft>
                <a:spcPts val="0"/>
              </a:spcAft>
              <a:buClr>
                <a:srgbClr val="666666"/>
              </a:buClr>
              <a:buSzPts val="1800"/>
              <a:buFont typeface="Roboto Medium"/>
              <a:buNone/>
              <a:defRPr>
                <a:solidFill>
                  <a:srgbClr val="666666"/>
                </a:solidFill>
                <a:latin typeface="Roboto Medium"/>
                <a:ea typeface="Roboto Medium"/>
                <a:cs typeface="Roboto Medium"/>
                <a:sym typeface="Roboto Medium"/>
              </a:defRPr>
            </a:lvl3pPr>
            <a:lvl4pPr lvl="3" algn="ctr">
              <a:lnSpc>
                <a:spcPct val="100000"/>
              </a:lnSpc>
              <a:spcBef>
                <a:spcPts val="0"/>
              </a:spcBef>
              <a:spcAft>
                <a:spcPts val="0"/>
              </a:spcAft>
              <a:buClr>
                <a:srgbClr val="666666"/>
              </a:buClr>
              <a:buSzPts val="1800"/>
              <a:buFont typeface="Roboto Medium"/>
              <a:buNone/>
              <a:defRPr>
                <a:solidFill>
                  <a:srgbClr val="666666"/>
                </a:solidFill>
                <a:latin typeface="Roboto Medium"/>
                <a:ea typeface="Roboto Medium"/>
                <a:cs typeface="Roboto Medium"/>
                <a:sym typeface="Roboto Medium"/>
              </a:defRPr>
            </a:lvl4pPr>
            <a:lvl5pPr lvl="4" algn="ctr">
              <a:lnSpc>
                <a:spcPct val="100000"/>
              </a:lnSpc>
              <a:spcBef>
                <a:spcPts val="0"/>
              </a:spcBef>
              <a:spcAft>
                <a:spcPts val="0"/>
              </a:spcAft>
              <a:buClr>
                <a:srgbClr val="666666"/>
              </a:buClr>
              <a:buSzPts val="1800"/>
              <a:buFont typeface="Roboto Medium"/>
              <a:buNone/>
              <a:defRPr>
                <a:solidFill>
                  <a:srgbClr val="666666"/>
                </a:solidFill>
                <a:latin typeface="Roboto Medium"/>
                <a:ea typeface="Roboto Medium"/>
                <a:cs typeface="Roboto Medium"/>
                <a:sym typeface="Roboto Medium"/>
              </a:defRPr>
            </a:lvl5pPr>
            <a:lvl6pPr lvl="5" algn="ctr">
              <a:lnSpc>
                <a:spcPct val="100000"/>
              </a:lnSpc>
              <a:spcBef>
                <a:spcPts val="0"/>
              </a:spcBef>
              <a:spcAft>
                <a:spcPts val="0"/>
              </a:spcAft>
              <a:buClr>
                <a:srgbClr val="666666"/>
              </a:buClr>
              <a:buSzPts val="1800"/>
              <a:buFont typeface="Roboto Medium"/>
              <a:buNone/>
              <a:defRPr>
                <a:solidFill>
                  <a:srgbClr val="666666"/>
                </a:solidFill>
                <a:latin typeface="Roboto Medium"/>
                <a:ea typeface="Roboto Medium"/>
                <a:cs typeface="Roboto Medium"/>
                <a:sym typeface="Roboto Medium"/>
              </a:defRPr>
            </a:lvl6pPr>
            <a:lvl7pPr lvl="6" algn="ctr">
              <a:lnSpc>
                <a:spcPct val="100000"/>
              </a:lnSpc>
              <a:spcBef>
                <a:spcPts val="0"/>
              </a:spcBef>
              <a:spcAft>
                <a:spcPts val="0"/>
              </a:spcAft>
              <a:buClr>
                <a:srgbClr val="666666"/>
              </a:buClr>
              <a:buSzPts val="1800"/>
              <a:buFont typeface="Roboto Medium"/>
              <a:buNone/>
              <a:defRPr>
                <a:solidFill>
                  <a:srgbClr val="666666"/>
                </a:solidFill>
                <a:latin typeface="Roboto Medium"/>
                <a:ea typeface="Roboto Medium"/>
                <a:cs typeface="Roboto Medium"/>
                <a:sym typeface="Roboto Medium"/>
              </a:defRPr>
            </a:lvl7pPr>
            <a:lvl8pPr lvl="7" algn="ctr">
              <a:lnSpc>
                <a:spcPct val="100000"/>
              </a:lnSpc>
              <a:spcBef>
                <a:spcPts val="0"/>
              </a:spcBef>
              <a:spcAft>
                <a:spcPts val="0"/>
              </a:spcAft>
              <a:buClr>
                <a:srgbClr val="666666"/>
              </a:buClr>
              <a:buSzPts val="1800"/>
              <a:buFont typeface="Roboto Medium"/>
              <a:buNone/>
              <a:defRPr>
                <a:solidFill>
                  <a:srgbClr val="666666"/>
                </a:solidFill>
                <a:latin typeface="Roboto Medium"/>
                <a:ea typeface="Roboto Medium"/>
                <a:cs typeface="Roboto Medium"/>
                <a:sym typeface="Roboto Medium"/>
              </a:defRPr>
            </a:lvl8pPr>
            <a:lvl9pPr lvl="8" algn="ctr">
              <a:lnSpc>
                <a:spcPct val="100000"/>
              </a:lnSpc>
              <a:spcBef>
                <a:spcPts val="0"/>
              </a:spcBef>
              <a:spcAft>
                <a:spcPts val="0"/>
              </a:spcAft>
              <a:buClr>
                <a:srgbClr val="666666"/>
              </a:buClr>
              <a:buSzPts val="1800"/>
              <a:buFont typeface="Roboto Medium"/>
              <a:buNone/>
              <a:defRPr>
                <a:solidFill>
                  <a:srgbClr val="666666"/>
                </a:solidFill>
                <a:latin typeface="Roboto Medium"/>
                <a:ea typeface="Roboto Medium"/>
                <a:cs typeface="Roboto Medium"/>
                <a:sym typeface="Roboto Medium"/>
              </a:defRPr>
            </a:lvl9pPr>
          </a:lstStyle>
          <a:p/>
        </p:txBody>
      </p:sp>
    </p:spTree>
  </p:cSld>
  <p:clrMapOvr>
    <a:masterClrMapping/>
  </p:clrMapOvr>
</p:sldLayout>
</file>

<file path=ppt/slideLayouts/slideLayout1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1_Dark theme Two Columns">
  <p:cSld name="TITLE_AND_BODY_1_1_1">
    <p:bg>
      <p:bgPr>
        <a:blipFill>
          <a:blip r:embed="rId2">
            <a:alphaModFix/>
          </a:blip>
          <a:stretch>
            <a:fillRect/>
          </a:stretch>
        </a:blipFill>
      </p:bgPr>
    </p:bg>
    <p:spTree>
      <p:nvGrpSpPr>
        <p:cNvPr id="1409" name="Shape 1409"/>
        <p:cNvGrpSpPr/>
        <p:nvPr/>
      </p:nvGrpSpPr>
      <p:grpSpPr>
        <a:xfrm>
          <a:off x="0" y="0"/>
          <a:ext cx="0" cy="0"/>
          <a:chOff x="0" y="0"/>
          <a:chExt cx="0" cy="0"/>
        </a:xfrm>
      </p:grpSpPr>
      <p:sp>
        <p:nvSpPr>
          <p:cNvPr id="1410" name="Google Shape;1410;p151"/>
          <p:cNvSpPr/>
          <p:nvPr>
            <p:ph idx="2" type="pic"/>
          </p:nvPr>
        </p:nvSpPr>
        <p:spPr>
          <a:xfrm>
            <a:off x="4572000" y="-16475"/>
            <a:ext cx="4572000" cy="5160000"/>
          </a:xfrm>
          <a:prstGeom prst="rect">
            <a:avLst/>
          </a:prstGeom>
          <a:noFill/>
          <a:ln>
            <a:noFill/>
          </a:ln>
        </p:spPr>
      </p:sp>
      <p:sp>
        <p:nvSpPr>
          <p:cNvPr id="1411" name="Google Shape;1411;p151"/>
          <p:cNvSpPr txBox="1"/>
          <p:nvPr>
            <p:ph type="title"/>
          </p:nvPr>
        </p:nvSpPr>
        <p:spPr>
          <a:xfrm>
            <a:off x="311700" y="445025"/>
            <a:ext cx="4084200" cy="511200"/>
          </a:xfrm>
          <a:prstGeom prst="rect">
            <a:avLst/>
          </a:prstGeom>
        </p:spPr>
        <p:txBody>
          <a:bodyPr anchorCtr="0" anchor="t" bIns="91425" lIns="0" spcFirstLastPara="1" rIns="91425" wrap="square" tIns="91425">
            <a:spAutoFit/>
          </a:bodyPr>
          <a:lstStyle>
            <a:lvl1pPr lvl="0">
              <a:spcBef>
                <a:spcPts val="0"/>
              </a:spcBef>
              <a:spcAft>
                <a:spcPts val="0"/>
              </a:spcAft>
              <a:buClr>
                <a:srgbClr val="F04F4B"/>
              </a:buClr>
              <a:buSzPts val="2400"/>
              <a:buNone/>
              <a:defRPr>
                <a:solidFill>
                  <a:srgbClr val="F04F4B"/>
                </a:solidFill>
              </a:defRPr>
            </a:lvl1pPr>
            <a:lvl2pPr lvl="1">
              <a:spcBef>
                <a:spcPts val="0"/>
              </a:spcBef>
              <a:spcAft>
                <a:spcPts val="0"/>
              </a:spcAft>
              <a:buClr>
                <a:srgbClr val="F04F4B"/>
              </a:buClr>
              <a:buSzPts val="2400"/>
              <a:buNone/>
              <a:defRPr>
                <a:solidFill>
                  <a:srgbClr val="F04F4B"/>
                </a:solidFill>
              </a:defRPr>
            </a:lvl2pPr>
            <a:lvl3pPr lvl="2">
              <a:spcBef>
                <a:spcPts val="0"/>
              </a:spcBef>
              <a:spcAft>
                <a:spcPts val="0"/>
              </a:spcAft>
              <a:buClr>
                <a:srgbClr val="F04F4B"/>
              </a:buClr>
              <a:buSzPts val="2400"/>
              <a:buNone/>
              <a:defRPr>
                <a:solidFill>
                  <a:srgbClr val="F04F4B"/>
                </a:solidFill>
              </a:defRPr>
            </a:lvl3pPr>
            <a:lvl4pPr lvl="3">
              <a:spcBef>
                <a:spcPts val="0"/>
              </a:spcBef>
              <a:spcAft>
                <a:spcPts val="0"/>
              </a:spcAft>
              <a:buClr>
                <a:srgbClr val="F04F4B"/>
              </a:buClr>
              <a:buSzPts val="2400"/>
              <a:buNone/>
              <a:defRPr>
                <a:solidFill>
                  <a:srgbClr val="F04F4B"/>
                </a:solidFill>
              </a:defRPr>
            </a:lvl4pPr>
            <a:lvl5pPr lvl="4">
              <a:spcBef>
                <a:spcPts val="0"/>
              </a:spcBef>
              <a:spcAft>
                <a:spcPts val="0"/>
              </a:spcAft>
              <a:buClr>
                <a:srgbClr val="F04F4B"/>
              </a:buClr>
              <a:buSzPts val="2400"/>
              <a:buNone/>
              <a:defRPr>
                <a:solidFill>
                  <a:srgbClr val="F04F4B"/>
                </a:solidFill>
              </a:defRPr>
            </a:lvl5pPr>
            <a:lvl6pPr lvl="5">
              <a:spcBef>
                <a:spcPts val="0"/>
              </a:spcBef>
              <a:spcAft>
                <a:spcPts val="0"/>
              </a:spcAft>
              <a:buClr>
                <a:srgbClr val="F04F4B"/>
              </a:buClr>
              <a:buSzPts val="2400"/>
              <a:buNone/>
              <a:defRPr>
                <a:solidFill>
                  <a:srgbClr val="F04F4B"/>
                </a:solidFill>
              </a:defRPr>
            </a:lvl6pPr>
            <a:lvl7pPr lvl="6">
              <a:spcBef>
                <a:spcPts val="0"/>
              </a:spcBef>
              <a:spcAft>
                <a:spcPts val="0"/>
              </a:spcAft>
              <a:buClr>
                <a:srgbClr val="F04F4B"/>
              </a:buClr>
              <a:buSzPts val="2400"/>
              <a:buNone/>
              <a:defRPr>
                <a:solidFill>
                  <a:srgbClr val="F04F4B"/>
                </a:solidFill>
              </a:defRPr>
            </a:lvl7pPr>
            <a:lvl8pPr lvl="7">
              <a:spcBef>
                <a:spcPts val="0"/>
              </a:spcBef>
              <a:spcAft>
                <a:spcPts val="0"/>
              </a:spcAft>
              <a:buClr>
                <a:srgbClr val="F04F4B"/>
              </a:buClr>
              <a:buSzPts val="2400"/>
              <a:buNone/>
              <a:defRPr>
                <a:solidFill>
                  <a:srgbClr val="F04F4B"/>
                </a:solidFill>
              </a:defRPr>
            </a:lvl8pPr>
            <a:lvl9pPr lvl="8">
              <a:spcBef>
                <a:spcPts val="0"/>
              </a:spcBef>
              <a:spcAft>
                <a:spcPts val="0"/>
              </a:spcAft>
              <a:buClr>
                <a:srgbClr val="F04F4B"/>
              </a:buClr>
              <a:buSzPts val="2400"/>
              <a:buNone/>
              <a:defRPr>
                <a:solidFill>
                  <a:srgbClr val="F04F4B"/>
                </a:solidFill>
              </a:defRPr>
            </a:lvl9pPr>
          </a:lstStyle>
          <a:p/>
        </p:txBody>
      </p:sp>
      <p:sp>
        <p:nvSpPr>
          <p:cNvPr id="1412" name="Google Shape;1412;p151"/>
          <p:cNvSpPr txBox="1"/>
          <p:nvPr>
            <p:ph idx="1" type="subTitle"/>
          </p:nvPr>
        </p:nvSpPr>
        <p:spPr>
          <a:xfrm>
            <a:off x="311700" y="981625"/>
            <a:ext cx="4084200" cy="317400"/>
          </a:xfrm>
          <a:prstGeom prst="rect">
            <a:avLst/>
          </a:prstGeom>
        </p:spPr>
        <p:txBody>
          <a:bodyPr anchorCtr="0" anchor="t" bIns="0" lIns="0" spcFirstLastPara="1" rIns="0" wrap="square" tIns="0">
            <a:spAutoFit/>
          </a:bodyPr>
          <a:lstStyle>
            <a:lvl1pPr lvl="0">
              <a:lnSpc>
                <a:spcPct val="100000"/>
              </a:lnSpc>
              <a:spcBef>
                <a:spcPts val="0"/>
              </a:spcBef>
              <a:spcAft>
                <a:spcPts val="0"/>
              </a:spcAft>
              <a:buClr>
                <a:srgbClr val="F3F3F3"/>
              </a:buClr>
              <a:buSzPts val="1800"/>
              <a:buFont typeface="Roboto Medium"/>
              <a:buNone/>
              <a:defRPr>
                <a:solidFill>
                  <a:srgbClr val="F3F3F3"/>
                </a:solidFill>
                <a:latin typeface="Roboto Medium"/>
                <a:ea typeface="Roboto Medium"/>
                <a:cs typeface="Roboto Medium"/>
                <a:sym typeface="Roboto Medium"/>
              </a:defRPr>
            </a:lvl1pPr>
            <a:lvl2pPr lvl="1" algn="ctr">
              <a:lnSpc>
                <a:spcPct val="100000"/>
              </a:lnSpc>
              <a:spcBef>
                <a:spcPts val="0"/>
              </a:spcBef>
              <a:spcAft>
                <a:spcPts val="0"/>
              </a:spcAft>
              <a:buClr>
                <a:srgbClr val="F3F3F3"/>
              </a:buClr>
              <a:buSzPts val="1800"/>
              <a:buFont typeface="Roboto Medium"/>
              <a:buNone/>
              <a:defRPr>
                <a:solidFill>
                  <a:srgbClr val="F3F3F3"/>
                </a:solidFill>
                <a:latin typeface="Roboto Medium"/>
                <a:ea typeface="Roboto Medium"/>
                <a:cs typeface="Roboto Medium"/>
                <a:sym typeface="Roboto Medium"/>
              </a:defRPr>
            </a:lvl2pPr>
            <a:lvl3pPr lvl="2" algn="ctr">
              <a:lnSpc>
                <a:spcPct val="100000"/>
              </a:lnSpc>
              <a:spcBef>
                <a:spcPts val="0"/>
              </a:spcBef>
              <a:spcAft>
                <a:spcPts val="0"/>
              </a:spcAft>
              <a:buClr>
                <a:srgbClr val="F3F3F3"/>
              </a:buClr>
              <a:buSzPts val="1800"/>
              <a:buFont typeface="Roboto Medium"/>
              <a:buNone/>
              <a:defRPr>
                <a:solidFill>
                  <a:srgbClr val="F3F3F3"/>
                </a:solidFill>
                <a:latin typeface="Roboto Medium"/>
                <a:ea typeface="Roboto Medium"/>
                <a:cs typeface="Roboto Medium"/>
                <a:sym typeface="Roboto Medium"/>
              </a:defRPr>
            </a:lvl3pPr>
            <a:lvl4pPr lvl="3" algn="ctr">
              <a:lnSpc>
                <a:spcPct val="100000"/>
              </a:lnSpc>
              <a:spcBef>
                <a:spcPts val="0"/>
              </a:spcBef>
              <a:spcAft>
                <a:spcPts val="0"/>
              </a:spcAft>
              <a:buClr>
                <a:srgbClr val="F3F3F3"/>
              </a:buClr>
              <a:buSzPts val="1800"/>
              <a:buFont typeface="Roboto Medium"/>
              <a:buNone/>
              <a:defRPr>
                <a:solidFill>
                  <a:srgbClr val="F3F3F3"/>
                </a:solidFill>
                <a:latin typeface="Roboto Medium"/>
                <a:ea typeface="Roboto Medium"/>
                <a:cs typeface="Roboto Medium"/>
                <a:sym typeface="Roboto Medium"/>
              </a:defRPr>
            </a:lvl4pPr>
            <a:lvl5pPr lvl="4" algn="ctr">
              <a:lnSpc>
                <a:spcPct val="100000"/>
              </a:lnSpc>
              <a:spcBef>
                <a:spcPts val="0"/>
              </a:spcBef>
              <a:spcAft>
                <a:spcPts val="0"/>
              </a:spcAft>
              <a:buClr>
                <a:srgbClr val="F3F3F3"/>
              </a:buClr>
              <a:buSzPts val="1800"/>
              <a:buFont typeface="Roboto Medium"/>
              <a:buNone/>
              <a:defRPr>
                <a:solidFill>
                  <a:srgbClr val="F3F3F3"/>
                </a:solidFill>
                <a:latin typeface="Roboto Medium"/>
                <a:ea typeface="Roboto Medium"/>
                <a:cs typeface="Roboto Medium"/>
                <a:sym typeface="Roboto Medium"/>
              </a:defRPr>
            </a:lvl5pPr>
            <a:lvl6pPr lvl="5" algn="ctr">
              <a:lnSpc>
                <a:spcPct val="100000"/>
              </a:lnSpc>
              <a:spcBef>
                <a:spcPts val="0"/>
              </a:spcBef>
              <a:spcAft>
                <a:spcPts val="0"/>
              </a:spcAft>
              <a:buClr>
                <a:srgbClr val="F3F3F3"/>
              </a:buClr>
              <a:buSzPts val="1800"/>
              <a:buFont typeface="Roboto Medium"/>
              <a:buNone/>
              <a:defRPr>
                <a:solidFill>
                  <a:srgbClr val="F3F3F3"/>
                </a:solidFill>
                <a:latin typeface="Roboto Medium"/>
                <a:ea typeface="Roboto Medium"/>
                <a:cs typeface="Roboto Medium"/>
                <a:sym typeface="Roboto Medium"/>
              </a:defRPr>
            </a:lvl6pPr>
            <a:lvl7pPr lvl="6" algn="ctr">
              <a:lnSpc>
                <a:spcPct val="100000"/>
              </a:lnSpc>
              <a:spcBef>
                <a:spcPts val="0"/>
              </a:spcBef>
              <a:spcAft>
                <a:spcPts val="0"/>
              </a:spcAft>
              <a:buClr>
                <a:srgbClr val="F3F3F3"/>
              </a:buClr>
              <a:buSzPts val="1800"/>
              <a:buFont typeface="Roboto Medium"/>
              <a:buNone/>
              <a:defRPr>
                <a:solidFill>
                  <a:srgbClr val="F3F3F3"/>
                </a:solidFill>
                <a:latin typeface="Roboto Medium"/>
                <a:ea typeface="Roboto Medium"/>
                <a:cs typeface="Roboto Medium"/>
                <a:sym typeface="Roboto Medium"/>
              </a:defRPr>
            </a:lvl7pPr>
            <a:lvl8pPr lvl="7" algn="ctr">
              <a:lnSpc>
                <a:spcPct val="100000"/>
              </a:lnSpc>
              <a:spcBef>
                <a:spcPts val="0"/>
              </a:spcBef>
              <a:spcAft>
                <a:spcPts val="0"/>
              </a:spcAft>
              <a:buClr>
                <a:srgbClr val="F3F3F3"/>
              </a:buClr>
              <a:buSzPts val="1800"/>
              <a:buFont typeface="Roboto Medium"/>
              <a:buNone/>
              <a:defRPr>
                <a:solidFill>
                  <a:srgbClr val="F3F3F3"/>
                </a:solidFill>
                <a:latin typeface="Roboto Medium"/>
                <a:ea typeface="Roboto Medium"/>
                <a:cs typeface="Roboto Medium"/>
                <a:sym typeface="Roboto Medium"/>
              </a:defRPr>
            </a:lvl8pPr>
            <a:lvl9pPr lvl="8" algn="ctr">
              <a:lnSpc>
                <a:spcPct val="100000"/>
              </a:lnSpc>
              <a:spcBef>
                <a:spcPts val="0"/>
              </a:spcBef>
              <a:spcAft>
                <a:spcPts val="0"/>
              </a:spcAft>
              <a:buClr>
                <a:srgbClr val="F3F3F3"/>
              </a:buClr>
              <a:buSzPts val="1800"/>
              <a:buFont typeface="Roboto Medium"/>
              <a:buNone/>
              <a:defRPr>
                <a:solidFill>
                  <a:srgbClr val="F3F3F3"/>
                </a:solidFill>
                <a:latin typeface="Roboto Medium"/>
                <a:ea typeface="Roboto Medium"/>
                <a:cs typeface="Roboto Medium"/>
                <a:sym typeface="Roboto Medium"/>
              </a:defRPr>
            </a:lvl9pPr>
          </a:lstStyle>
          <a:p/>
        </p:txBody>
      </p:sp>
    </p:spTree>
  </p:cSld>
  <p:clrMapOvr>
    <a:masterClrMapping/>
  </p:clrMapOvr>
</p:sldLayout>
</file>

<file path=ppt/slideLayouts/slideLayout1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Quote / New chapter">
  <p:cSld name="TITLE_ONLY_2">
    <p:spTree>
      <p:nvGrpSpPr>
        <p:cNvPr id="1413" name="Shape 1413"/>
        <p:cNvGrpSpPr/>
        <p:nvPr/>
      </p:nvGrpSpPr>
      <p:grpSpPr>
        <a:xfrm>
          <a:off x="0" y="0"/>
          <a:ext cx="0" cy="0"/>
          <a:chOff x="0" y="0"/>
          <a:chExt cx="0" cy="0"/>
        </a:xfrm>
      </p:grpSpPr>
      <p:sp>
        <p:nvSpPr>
          <p:cNvPr id="1414" name="Google Shape;1414;p152"/>
          <p:cNvSpPr txBox="1"/>
          <p:nvPr>
            <p:ph type="title"/>
          </p:nvPr>
        </p:nvSpPr>
        <p:spPr>
          <a:xfrm>
            <a:off x="311700" y="2107800"/>
            <a:ext cx="8520600" cy="927900"/>
          </a:xfrm>
          <a:prstGeom prst="rect">
            <a:avLst/>
          </a:prstGeom>
        </p:spPr>
        <p:txBody>
          <a:bodyPr anchorCtr="0" anchor="t" bIns="91425" lIns="0" spcFirstLastPara="1" rIns="91425" wrap="square" tIns="91425">
            <a:spAutoFit/>
          </a:bodyPr>
          <a:lstStyle>
            <a:lvl1pPr lvl="0" algn="ctr">
              <a:spcBef>
                <a:spcPts val="0"/>
              </a:spcBef>
              <a:spcAft>
                <a:spcPts val="0"/>
              </a:spcAft>
              <a:buClr>
                <a:srgbClr val="666666"/>
              </a:buClr>
              <a:buSzPts val="4800"/>
              <a:buNone/>
              <a:defRPr sz="4800">
                <a:solidFill>
                  <a:srgbClr val="666666"/>
                </a:solidFill>
              </a:defRPr>
            </a:lvl1pPr>
            <a:lvl2pPr lvl="1" algn="ctr">
              <a:spcBef>
                <a:spcPts val="0"/>
              </a:spcBef>
              <a:spcAft>
                <a:spcPts val="0"/>
              </a:spcAft>
              <a:buClr>
                <a:srgbClr val="666666"/>
              </a:buClr>
              <a:buSzPts val="4800"/>
              <a:buNone/>
              <a:defRPr sz="4800">
                <a:solidFill>
                  <a:srgbClr val="666666"/>
                </a:solidFill>
              </a:defRPr>
            </a:lvl2pPr>
            <a:lvl3pPr lvl="2" algn="ctr">
              <a:spcBef>
                <a:spcPts val="0"/>
              </a:spcBef>
              <a:spcAft>
                <a:spcPts val="0"/>
              </a:spcAft>
              <a:buClr>
                <a:srgbClr val="666666"/>
              </a:buClr>
              <a:buSzPts val="4800"/>
              <a:buNone/>
              <a:defRPr sz="4800">
                <a:solidFill>
                  <a:srgbClr val="666666"/>
                </a:solidFill>
              </a:defRPr>
            </a:lvl3pPr>
            <a:lvl4pPr lvl="3" algn="ctr">
              <a:spcBef>
                <a:spcPts val="0"/>
              </a:spcBef>
              <a:spcAft>
                <a:spcPts val="0"/>
              </a:spcAft>
              <a:buClr>
                <a:srgbClr val="666666"/>
              </a:buClr>
              <a:buSzPts val="4800"/>
              <a:buNone/>
              <a:defRPr sz="4800">
                <a:solidFill>
                  <a:srgbClr val="666666"/>
                </a:solidFill>
              </a:defRPr>
            </a:lvl4pPr>
            <a:lvl5pPr lvl="4" algn="ctr">
              <a:spcBef>
                <a:spcPts val="0"/>
              </a:spcBef>
              <a:spcAft>
                <a:spcPts val="0"/>
              </a:spcAft>
              <a:buClr>
                <a:srgbClr val="666666"/>
              </a:buClr>
              <a:buSzPts val="4800"/>
              <a:buNone/>
              <a:defRPr sz="4800">
                <a:solidFill>
                  <a:srgbClr val="666666"/>
                </a:solidFill>
              </a:defRPr>
            </a:lvl5pPr>
            <a:lvl6pPr lvl="5" algn="ctr">
              <a:spcBef>
                <a:spcPts val="0"/>
              </a:spcBef>
              <a:spcAft>
                <a:spcPts val="0"/>
              </a:spcAft>
              <a:buClr>
                <a:srgbClr val="666666"/>
              </a:buClr>
              <a:buSzPts val="4800"/>
              <a:buNone/>
              <a:defRPr sz="4800">
                <a:solidFill>
                  <a:srgbClr val="666666"/>
                </a:solidFill>
              </a:defRPr>
            </a:lvl6pPr>
            <a:lvl7pPr lvl="6" algn="ctr">
              <a:spcBef>
                <a:spcPts val="0"/>
              </a:spcBef>
              <a:spcAft>
                <a:spcPts val="0"/>
              </a:spcAft>
              <a:buClr>
                <a:srgbClr val="666666"/>
              </a:buClr>
              <a:buSzPts val="4800"/>
              <a:buNone/>
              <a:defRPr sz="4800">
                <a:solidFill>
                  <a:srgbClr val="666666"/>
                </a:solidFill>
              </a:defRPr>
            </a:lvl7pPr>
            <a:lvl8pPr lvl="7" algn="ctr">
              <a:spcBef>
                <a:spcPts val="0"/>
              </a:spcBef>
              <a:spcAft>
                <a:spcPts val="0"/>
              </a:spcAft>
              <a:buClr>
                <a:srgbClr val="666666"/>
              </a:buClr>
              <a:buSzPts val="4800"/>
              <a:buNone/>
              <a:defRPr sz="4800">
                <a:solidFill>
                  <a:srgbClr val="666666"/>
                </a:solidFill>
              </a:defRPr>
            </a:lvl8pPr>
            <a:lvl9pPr lvl="8" algn="ctr">
              <a:spcBef>
                <a:spcPts val="0"/>
              </a:spcBef>
              <a:spcAft>
                <a:spcPts val="0"/>
              </a:spcAft>
              <a:buClr>
                <a:srgbClr val="666666"/>
              </a:buClr>
              <a:buSzPts val="4800"/>
              <a:buNone/>
              <a:defRPr sz="4800">
                <a:solidFill>
                  <a:srgbClr val="666666"/>
                </a:solidFill>
              </a:defRPr>
            </a:lvl9pPr>
          </a:lstStyle>
          <a:p/>
        </p:txBody>
      </p:sp>
      <p:sp>
        <p:nvSpPr>
          <p:cNvPr id="1415" name="Google Shape;1415;p152"/>
          <p:cNvSpPr txBox="1"/>
          <p:nvPr>
            <p:ph idx="1" type="subTitle"/>
          </p:nvPr>
        </p:nvSpPr>
        <p:spPr>
          <a:xfrm>
            <a:off x="2506950" y="4443104"/>
            <a:ext cx="4130100" cy="371100"/>
          </a:xfrm>
          <a:prstGeom prst="rect">
            <a:avLst/>
          </a:prstGeom>
        </p:spPr>
        <p:txBody>
          <a:bodyPr anchorCtr="0" anchor="ctr" bIns="0" lIns="0" spcFirstLastPara="1" rIns="0" wrap="square" tIns="0">
            <a:noAutofit/>
          </a:bodyPr>
          <a:lstStyle>
            <a:lvl1pPr lvl="0" algn="ctr">
              <a:lnSpc>
                <a:spcPct val="100000"/>
              </a:lnSpc>
              <a:spcBef>
                <a:spcPts val="0"/>
              </a:spcBef>
              <a:spcAft>
                <a:spcPts val="0"/>
              </a:spcAft>
              <a:buClr>
                <a:srgbClr val="999999"/>
              </a:buClr>
              <a:buSzPts val="1600"/>
              <a:buFont typeface="Roboto Medium"/>
              <a:buNone/>
              <a:defRPr sz="1600">
                <a:solidFill>
                  <a:srgbClr val="999999"/>
                </a:solidFill>
                <a:latin typeface="Roboto Medium"/>
                <a:ea typeface="Roboto Medium"/>
                <a:cs typeface="Roboto Medium"/>
                <a:sym typeface="Roboto Medium"/>
              </a:defRPr>
            </a:lvl1pPr>
            <a:lvl2pPr lvl="1" algn="ctr">
              <a:lnSpc>
                <a:spcPct val="100000"/>
              </a:lnSpc>
              <a:spcBef>
                <a:spcPts val="0"/>
              </a:spcBef>
              <a:spcAft>
                <a:spcPts val="0"/>
              </a:spcAft>
              <a:buClr>
                <a:srgbClr val="999999"/>
              </a:buClr>
              <a:buSzPts val="1600"/>
              <a:buFont typeface="Roboto Medium"/>
              <a:buNone/>
              <a:defRPr sz="1600">
                <a:solidFill>
                  <a:srgbClr val="999999"/>
                </a:solidFill>
                <a:latin typeface="Roboto Medium"/>
                <a:ea typeface="Roboto Medium"/>
                <a:cs typeface="Roboto Medium"/>
                <a:sym typeface="Roboto Medium"/>
              </a:defRPr>
            </a:lvl2pPr>
            <a:lvl3pPr lvl="2" algn="ctr">
              <a:lnSpc>
                <a:spcPct val="100000"/>
              </a:lnSpc>
              <a:spcBef>
                <a:spcPts val="0"/>
              </a:spcBef>
              <a:spcAft>
                <a:spcPts val="0"/>
              </a:spcAft>
              <a:buClr>
                <a:srgbClr val="999999"/>
              </a:buClr>
              <a:buSzPts val="1600"/>
              <a:buFont typeface="Roboto Medium"/>
              <a:buNone/>
              <a:defRPr sz="1600">
                <a:solidFill>
                  <a:srgbClr val="999999"/>
                </a:solidFill>
                <a:latin typeface="Roboto Medium"/>
                <a:ea typeface="Roboto Medium"/>
                <a:cs typeface="Roboto Medium"/>
                <a:sym typeface="Roboto Medium"/>
              </a:defRPr>
            </a:lvl3pPr>
            <a:lvl4pPr lvl="3" algn="ctr">
              <a:lnSpc>
                <a:spcPct val="100000"/>
              </a:lnSpc>
              <a:spcBef>
                <a:spcPts val="0"/>
              </a:spcBef>
              <a:spcAft>
                <a:spcPts val="0"/>
              </a:spcAft>
              <a:buClr>
                <a:srgbClr val="999999"/>
              </a:buClr>
              <a:buSzPts val="1600"/>
              <a:buFont typeface="Roboto Medium"/>
              <a:buNone/>
              <a:defRPr sz="1600">
                <a:solidFill>
                  <a:srgbClr val="999999"/>
                </a:solidFill>
                <a:latin typeface="Roboto Medium"/>
                <a:ea typeface="Roboto Medium"/>
                <a:cs typeface="Roboto Medium"/>
                <a:sym typeface="Roboto Medium"/>
              </a:defRPr>
            </a:lvl4pPr>
            <a:lvl5pPr lvl="4" algn="ctr">
              <a:lnSpc>
                <a:spcPct val="100000"/>
              </a:lnSpc>
              <a:spcBef>
                <a:spcPts val="0"/>
              </a:spcBef>
              <a:spcAft>
                <a:spcPts val="0"/>
              </a:spcAft>
              <a:buClr>
                <a:srgbClr val="999999"/>
              </a:buClr>
              <a:buSzPts val="1600"/>
              <a:buFont typeface="Roboto Medium"/>
              <a:buNone/>
              <a:defRPr sz="1600">
                <a:solidFill>
                  <a:srgbClr val="999999"/>
                </a:solidFill>
                <a:latin typeface="Roboto Medium"/>
                <a:ea typeface="Roboto Medium"/>
                <a:cs typeface="Roboto Medium"/>
                <a:sym typeface="Roboto Medium"/>
              </a:defRPr>
            </a:lvl5pPr>
            <a:lvl6pPr lvl="5" algn="ctr">
              <a:lnSpc>
                <a:spcPct val="100000"/>
              </a:lnSpc>
              <a:spcBef>
                <a:spcPts val="0"/>
              </a:spcBef>
              <a:spcAft>
                <a:spcPts val="0"/>
              </a:spcAft>
              <a:buClr>
                <a:srgbClr val="999999"/>
              </a:buClr>
              <a:buSzPts val="1600"/>
              <a:buFont typeface="Roboto Medium"/>
              <a:buNone/>
              <a:defRPr sz="1600">
                <a:solidFill>
                  <a:srgbClr val="999999"/>
                </a:solidFill>
                <a:latin typeface="Roboto Medium"/>
                <a:ea typeface="Roboto Medium"/>
                <a:cs typeface="Roboto Medium"/>
                <a:sym typeface="Roboto Medium"/>
              </a:defRPr>
            </a:lvl6pPr>
            <a:lvl7pPr lvl="6" algn="ctr">
              <a:lnSpc>
                <a:spcPct val="100000"/>
              </a:lnSpc>
              <a:spcBef>
                <a:spcPts val="0"/>
              </a:spcBef>
              <a:spcAft>
                <a:spcPts val="0"/>
              </a:spcAft>
              <a:buClr>
                <a:srgbClr val="999999"/>
              </a:buClr>
              <a:buSzPts val="1600"/>
              <a:buFont typeface="Roboto Medium"/>
              <a:buNone/>
              <a:defRPr sz="1600">
                <a:solidFill>
                  <a:srgbClr val="999999"/>
                </a:solidFill>
                <a:latin typeface="Roboto Medium"/>
                <a:ea typeface="Roboto Medium"/>
                <a:cs typeface="Roboto Medium"/>
                <a:sym typeface="Roboto Medium"/>
              </a:defRPr>
            </a:lvl7pPr>
            <a:lvl8pPr lvl="7" algn="ctr">
              <a:lnSpc>
                <a:spcPct val="100000"/>
              </a:lnSpc>
              <a:spcBef>
                <a:spcPts val="0"/>
              </a:spcBef>
              <a:spcAft>
                <a:spcPts val="0"/>
              </a:spcAft>
              <a:buClr>
                <a:srgbClr val="999999"/>
              </a:buClr>
              <a:buSzPts val="1600"/>
              <a:buFont typeface="Roboto Medium"/>
              <a:buNone/>
              <a:defRPr sz="1600">
                <a:solidFill>
                  <a:srgbClr val="999999"/>
                </a:solidFill>
                <a:latin typeface="Roboto Medium"/>
                <a:ea typeface="Roboto Medium"/>
                <a:cs typeface="Roboto Medium"/>
                <a:sym typeface="Roboto Medium"/>
              </a:defRPr>
            </a:lvl8pPr>
            <a:lvl9pPr lvl="8" algn="ctr">
              <a:lnSpc>
                <a:spcPct val="100000"/>
              </a:lnSpc>
              <a:spcBef>
                <a:spcPts val="0"/>
              </a:spcBef>
              <a:spcAft>
                <a:spcPts val="0"/>
              </a:spcAft>
              <a:buClr>
                <a:srgbClr val="999999"/>
              </a:buClr>
              <a:buSzPts val="1600"/>
              <a:buFont typeface="Roboto Medium"/>
              <a:buNone/>
              <a:defRPr sz="1600">
                <a:solidFill>
                  <a:srgbClr val="999999"/>
                </a:solidFill>
                <a:latin typeface="Roboto Medium"/>
                <a:ea typeface="Roboto Medium"/>
                <a:cs typeface="Roboto Medium"/>
                <a:sym typeface="Roboto Medium"/>
              </a:defRPr>
            </a:lvl9pPr>
          </a:lstStyle>
          <a:p/>
        </p:txBody>
      </p:sp>
    </p:spTree>
  </p:cSld>
  <p:clrMapOvr>
    <a:masterClrMapping/>
  </p:clrMapOvr>
</p:sldLayout>
</file>

<file path=ppt/slideLayouts/slideLayout1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1_Dark theme Quote / New chapter">
  <p:cSld name="TITLE_ONLY_1">
    <p:bg>
      <p:bgPr>
        <a:blipFill>
          <a:blip r:embed="rId2">
            <a:alphaModFix/>
          </a:blip>
          <a:stretch>
            <a:fillRect/>
          </a:stretch>
        </a:blipFill>
      </p:bgPr>
    </p:bg>
    <p:spTree>
      <p:nvGrpSpPr>
        <p:cNvPr id="1416" name="Shape 1416"/>
        <p:cNvGrpSpPr/>
        <p:nvPr/>
      </p:nvGrpSpPr>
      <p:grpSpPr>
        <a:xfrm>
          <a:off x="0" y="0"/>
          <a:ext cx="0" cy="0"/>
          <a:chOff x="0" y="0"/>
          <a:chExt cx="0" cy="0"/>
        </a:xfrm>
      </p:grpSpPr>
      <p:sp>
        <p:nvSpPr>
          <p:cNvPr id="1417" name="Google Shape;1417;p153"/>
          <p:cNvSpPr txBox="1"/>
          <p:nvPr>
            <p:ph type="title"/>
          </p:nvPr>
        </p:nvSpPr>
        <p:spPr>
          <a:xfrm>
            <a:off x="311700" y="2107800"/>
            <a:ext cx="8520600" cy="927900"/>
          </a:xfrm>
          <a:prstGeom prst="rect">
            <a:avLst/>
          </a:prstGeom>
        </p:spPr>
        <p:txBody>
          <a:bodyPr anchorCtr="0" anchor="t" bIns="91425" lIns="0" spcFirstLastPara="1" rIns="91425" wrap="square" tIns="91425">
            <a:sp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1418" name="Google Shape;1418;p153"/>
          <p:cNvSpPr txBox="1"/>
          <p:nvPr>
            <p:ph idx="1" type="subTitle"/>
          </p:nvPr>
        </p:nvSpPr>
        <p:spPr>
          <a:xfrm>
            <a:off x="2506950" y="4443104"/>
            <a:ext cx="4130100" cy="371100"/>
          </a:xfrm>
          <a:prstGeom prst="rect">
            <a:avLst/>
          </a:prstGeom>
        </p:spPr>
        <p:txBody>
          <a:bodyPr anchorCtr="0" anchor="ctr" bIns="0" lIns="0" spcFirstLastPara="1" rIns="0" wrap="square" tIns="0">
            <a:noAutofit/>
          </a:bodyPr>
          <a:lstStyle>
            <a:lvl1pPr lvl="0" algn="ctr">
              <a:lnSpc>
                <a:spcPct val="100000"/>
              </a:lnSpc>
              <a:spcBef>
                <a:spcPts val="0"/>
              </a:spcBef>
              <a:spcAft>
                <a:spcPts val="0"/>
              </a:spcAft>
              <a:buClr>
                <a:srgbClr val="CCCCCC"/>
              </a:buClr>
              <a:buSzPts val="1600"/>
              <a:buFont typeface="Roboto Medium"/>
              <a:buNone/>
              <a:defRPr sz="1600">
                <a:solidFill>
                  <a:srgbClr val="CCCCCC"/>
                </a:solidFill>
                <a:latin typeface="Roboto Medium"/>
                <a:ea typeface="Roboto Medium"/>
                <a:cs typeface="Roboto Medium"/>
                <a:sym typeface="Roboto Medium"/>
              </a:defRPr>
            </a:lvl1pPr>
            <a:lvl2pPr lvl="1" algn="ctr">
              <a:lnSpc>
                <a:spcPct val="100000"/>
              </a:lnSpc>
              <a:spcBef>
                <a:spcPts val="0"/>
              </a:spcBef>
              <a:spcAft>
                <a:spcPts val="0"/>
              </a:spcAft>
              <a:buClr>
                <a:srgbClr val="999999"/>
              </a:buClr>
              <a:buSzPts val="1600"/>
              <a:buFont typeface="Roboto Medium"/>
              <a:buNone/>
              <a:defRPr sz="1600">
                <a:solidFill>
                  <a:srgbClr val="999999"/>
                </a:solidFill>
                <a:latin typeface="Roboto Medium"/>
                <a:ea typeface="Roboto Medium"/>
                <a:cs typeface="Roboto Medium"/>
                <a:sym typeface="Roboto Medium"/>
              </a:defRPr>
            </a:lvl2pPr>
            <a:lvl3pPr lvl="2" algn="ctr">
              <a:lnSpc>
                <a:spcPct val="100000"/>
              </a:lnSpc>
              <a:spcBef>
                <a:spcPts val="0"/>
              </a:spcBef>
              <a:spcAft>
                <a:spcPts val="0"/>
              </a:spcAft>
              <a:buClr>
                <a:srgbClr val="999999"/>
              </a:buClr>
              <a:buSzPts val="1600"/>
              <a:buFont typeface="Roboto Medium"/>
              <a:buNone/>
              <a:defRPr sz="1600">
                <a:solidFill>
                  <a:srgbClr val="999999"/>
                </a:solidFill>
                <a:latin typeface="Roboto Medium"/>
                <a:ea typeface="Roboto Medium"/>
                <a:cs typeface="Roboto Medium"/>
                <a:sym typeface="Roboto Medium"/>
              </a:defRPr>
            </a:lvl3pPr>
            <a:lvl4pPr lvl="3" algn="ctr">
              <a:lnSpc>
                <a:spcPct val="100000"/>
              </a:lnSpc>
              <a:spcBef>
                <a:spcPts val="0"/>
              </a:spcBef>
              <a:spcAft>
                <a:spcPts val="0"/>
              </a:spcAft>
              <a:buClr>
                <a:srgbClr val="999999"/>
              </a:buClr>
              <a:buSzPts val="1600"/>
              <a:buFont typeface="Roboto Medium"/>
              <a:buNone/>
              <a:defRPr sz="1600">
                <a:solidFill>
                  <a:srgbClr val="999999"/>
                </a:solidFill>
                <a:latin typeface="Roboto Medium"/>
                <a:ea typeface="Roboto Medium"/>
                <a:cs typeface="Roboto Medium"/>
                <a:sym typeface="Roboto Medium"/>
              </a:defRPr>
            </a:lvl4pPr>
            <a:lvl5pPr lvl="4" algn="ctr">
              <a:lnSpc>
                <a:spcPct val="100000"/>
              </a:lnSpc>
              <a:spcBef>
                <a:spcPts val="0"/>
              </a:spcBef>
              <a:spcAft>
                <a:spcPts val="0"/>
              </a:spcAft>
              <a:buClr>
                <a:srgbClr val="999999"/>
              </a:buClr>
              <a:buSzPts val="1600"/>
              <a:buFont typeface="Roboto Medium"/>
              <a:buNone/>
              <a:defRPr sz="1600">
                <a:solidFill>
                  <a:srgbClr val="999999"/>
                </a:solidFill>
                <a:latin typeface="Roboto Medium"/>
                <a:ea typeface="Roboto Medium"/>
                <a:cs typeface="Roboto Medium"/>
                <a:sym typeface="Roboto Medium"/>
              </a:defRPr>
            </a:lvl5pPr>
            <a:lvl6pPr lvl="5" algn="ctr">
              <a:lnSpc>
                <a:spcPct val="100000"/>
              </a:lnSpc>
              <a:spcBef>
                <a:spcPts val="0"/>
              </a:spcBef>
              <a:spcAft>
                <a:spcPts val="0"/>
              </a:spcAft>
              <a:buClr>
                <a:srgbClr val="999999"/>
              </a:buClr>
              <a:buSzPts val="1600"/>
              <a:buFont typeface="Roboto Medium"/>
              <a:buNone/>
              <a:defRPr sz="1600">
                <a:solidFill>
                  <a:srgbClr val="999999"/>
                </a:solidFill>
                <a:latin typeface="Roboto Medium"/>
                <a:ea typeface="Roboto Medium"/>
                <a:cs typeface="Roboto Medium"/>
                <a:sym typeface="Roboto Medium"/>
              </a:defRPr>
            </a:lvl6pPr>
            <a:lvl7pPr lvl="6" algn="ctr">
              <a:lnSpc>
                <a:spcPct val="100000"/>
              </a:lnSpc>
              <a:spcBef>
                <a:spcPts val="0"/>
              </a:spcBef>
              <a:spcAft>
                <a:spcPts val="0"/>
              </a:spcAft>
              <a:buClr>
                <a:srgbClr val="999999"/>
              </a:buClr>
              <a:buSzPts val="1600"/>
              <a:buFont typeface="Roboto Medium"/>
              <a:buNone/>
              <a:defRPr sz="1600">
                <a:solidFill>
                  <a:srgbClr val="999999"/>
                </a:solidFill>
                <a:latin typeface="Roboto Medium"/>
                <a:ea typeface="Roboto Medium"/>
                <a:cs typeface="Roboto Medium"/>
                <a:sym typeface="Roboto Medium"/>
              </a:defRPr>
            </a:lvl7pPr>
            <a:lvl8pPr lvl="7" algn="ctr">
              <a:lnSpc>
                <a:spcPct val="100000"/>
              </a:lnSpc>
              <a:spcBef>
                <a:spcPts val="0"/>
              </a:spcBef>
              <a:spcAft>
                <a:spcPts val="0"/>
              </a:spcAft>
              <a:buClr>
                <a:srgbClr val="999999"/>
              </a:buClr>
              <a:buSzPts val="1600"/>
              <a:buFont typeface="Roboto Medium"/>
              <a:buNone/>
              <a:defRPr sz="1600">
                <a:solidFill>
                  <a:srgbClr val="999999"/>
                </a:solidFill>
                <a:latin typeface="Roboto Medium"/>
                <a:ea typeface="Roboto Medium"/>
                <a:cs typeface="Roboto Medium"/>
                <a:sym typeface="Roboto Medium"/>
              </a:defRPr>
            </a:lvl8pPr>
            <a:lvl9pPr lvl="8" algn="ctr">
              <a:lnSpc>
                <a:spcPct val="100000"/>
              </a:lnSpc>
              <a:spcBef>
                <a:spcPts val="0"/>
              </a:spcBef>
              <a:spcAft>
                <a:spcPts val="0"/>
              </a:spcAft>
              <a:buClr>
                <a:srgbClr val="999999"/>
              </a:buClr>
              <a:buSzPts val="1600"/>
              <a:buFont typeface="Roboto Medium"/>
              <a:buNone/>
              <a:defRPr sz="1600">
                <a:solidFill>
                  <a:srgbClr val="999999"/>
                </a:solidFill>
                <a:latin typeface="Roboto Medium"/>
                <a:ea typeface="Roboto Medium"/>
                <a:cs typeface="Roboto Medium"/>
                <a:sym typeface="Roboto Medium"/>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V">
  <p:cSld name="CUSTOM_5">
    <p:spTree>
      <p:nvGrpSpPr>
        <p:cNvPr id="129" name="Shape 129"/>
        <p:cNvGrpSpPr/>
        <p:nvPr/>
      </p:nvGrpSpPr>
      <p:grpSpPr>
        <a:xfrm>
          <a:off x="0" y="0"/>
          <a:ext cx="0" cy="0"/>
          <a:chOff x="0" y="0"/>
          <a:chExt cx="0" cy="0"/>
        </a:xfrm>
      </p:grpSpPr>
      <p:sp>
        <p:nvSpPr>
          <p:cNvPr id="130" name="Google Shape;130;p16"/>
          <p:cNvSpPr txBox="1"/>
          <p:nvPr>
            <p:ph idx="1" type="body"/>
          </p:nvPr>
        </p:nvSpPr>
        <p:spPr>
          <a:xfrm>
            <a:off x="2400300" y="2448075"/>
            <a:ext cx="1889400" cy="2021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31" name="Google Shape;131;p16"/>
          <p:cNvSpPr txBox="1"/>
          <p:nvPr>
            <p:ph idx="2" type="body"/>
          </p:nvPr>
        </p:nvSpPr>
        <p:spPr>
          <a:xfrm>
            <a:off x="228600" y="2448075"/>
            <a:ext cx="1889400" cy="2021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32" name="Google Shape;132;p16"/>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3" name="Google Shape;133;p16"/>
          <p:cNvSpPr txBox="1"/>
          <p:nvPr>
            <p:ph type="title"/>
          </p:nvPr>
        </p:nvSpPr>
        <p:spPr>
          <a:xfrm>
            <a:off x="229450" y="332175"/>
            <a:ext cx="8686800" cy="874500"/>
          </a:xfrm>
          <a:prstGeom prst="rect">
            <a:avLst/>
          </a:prstGeom>
        </p:spPr>
        <p:txBody>
          <a:bodyPr anchorCtr="0" anchor="ctr"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sp>
        <p:nvSpPr>
          <p:cNvPr id="134" name="Google Shape;134;p16"/>
          <p:cNvSpPr txBox="1"/>
          <p:nvPr>
            <p:ph idx="3" type="body"/>
          </p:nvPr>
        </p:nvSpPr>
        <p:spPr>
          <a:xfrm>
            <a:off x="4572000" y="2448075"/>
            <a:ext cx="1889400" cy="2021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35" name="Google Shape;135;p16"/>
          <p:cNvSpPr txBox="1"/>
          <p:nvPr>
            <p:ph idx="4" type="body"/>
          </p:nvPr>
        </p:nvSpPr>
        <p:spPr>
          <a:xfrm>
            <a:off x="6743700" y="2448075"/>
            <a:ext cx="1889400" cy="2021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136" name="Google Shape;136;p16"/>
          <p:cNvSpPr txBox="1"/>
          <p:nvPr>
            <p:ph idx="5" type="subTitle"/>
          </p:nvPr>
        </p:nvSpPr>
        <p:spPr>
          <a:xfrm>
            <a:off x="4572000" y="1585625"/>
            <a:ext cx="4061100" cy="6498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37" name="Google Shape;137;p16"/>
          <p:cNvSpPr txBox="1"/>
          <p:nvPr>
            <p:ph idx="6" type="subTitle"/>
          </p:nvPr>
        </p:nvSpPr>
        <p:spPr>
          <a:xfrm>
            <a:off x="228600" y="1585625"/>
            <a:ext cx="4061100" cy="6498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38" name="Google Shape;138;p16"/>
          <p:cNvSpPr txBox="1"/>
          <p:nvPr>
            <p:ph idx="7"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139" name="Google Shape;139;p16"/>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Three column">
  <p:cSld name="TITLE_AND_BODY_2_2">
    <p:bg>
      <p:bgPr>
        <a:blipFill>
          <a:blip r:embed="rId2">
            <a:alphaModFix/>
          </a:blip>
          <a:stretch>
            <a:fillRect/>
          </a:stretch>
        </a:blipFill>
      </p:bgPr>
    </p:bg>
    <p:spTree>
      <p:nvGrpSpPr>
        <p:cNvPr id="1419" name="Shape 1419"/>
        <p:cNvGrpSpPr/>
        <p:nvPr/>
      </p:nvGrpSpPr>
      <p:grpSpPr>
        <a:xfrm>
          <a:off x="0" y="0"/>
          <a:ext cx="0" cy="0"/>
          <a:chOff x="0" y="0"/>
          <a:chExt cx="0" cy="0"/>
        </a:xfrm>
      </p:grpSpPr>
      <p:sp>
        <p:nvSpPr>
          <p:cNvPr id="1420" name="Google Shape;1420;p154"/>
          <p:cNvSpPr txBox="1"/>
          <p:nvPr>
            <p:ph type="title"/>
          </p:nvPr>
        </p:nvSpPr>
        <p:spPr>
          <a:xfrm>
            <a:off x="311700" y="445025"/>
            <a:ext cx="2660100" cy="572700"/>
          </a:xfrm>
          <a:prstGeom prst="rect">
            <a:avLst/>
          </a:prstGeom>
        </p:spPr>
        <p:txBody>
          <a:bodyPr anchorCtr="0" anchor="ctr" bIns="91425" lIns="0" spcFirstLastPara="1" rIns="91425" wrap="square" tIns="91425">
            <a:noAutofit/>
          </a:bodyPr>
          <a:lstStyle>
            <a:lvl1pPr lvl="0">
              <a:spcBef>
                <a:spcPts val="0"/>
              </a:spcBef>
              <a:spcAft>
                <a:spcPts val="0"/>
              </a:spcAft>
              <a:buClr>
                <a:srgbClr val="F04F4B"/>
              </a:buClr>
              <a:buSzPts val="1800"/>
              <a:buNone/>
              <a:defRPr sz="1800">
                <a:solidFill>
                  <a:srgbClr val="F04F4B"/>
                </a:solidFill>
              </a:defRPr>
            </a:lvl1pPr>
            <a:lvl2pPr lvl="1">
              <a:spcBef>
                <a:spcPts val="0"/>
              </a:spcBef>
              <a:spcAft>
                <a:spcPts val="0"/>
              </a:spcAft>
              <a:buClr>
                <a:srgbClr val="F04F4B"/>
              </a:buClr>
              <a:buSzPts val="1800"/>
              <a:buNone/>
              <a:defRPr sz="1800">
                <a:solidFill>
                  <a:srgbClr val="F04F4B"/>
                </a:solidFill>
              </a:defRPr>
            </a:lvl2pPr>
            <a:lvl3pPr lvl="2">
              <a:spcBef>
                <a:spcPts val="0"/>
              </a:spcBef>
              <a:spcAft>
                <a:spcPts val="0"/>
              </a:spcAft>
              <a:buClr>
                <a:srgbClr val="F04F4B"/>
              </a:buClr>
              <a:buSzPts val="1800"/>
              <a:buNone/>
              <a:defRPr sz="1800">
                <a:solidFill>
                  <a:srgbClr val="F04F4B"/>
                </a:solidFill>
              </a:defRPr>
            </a:lvl3pPr>
            <a:lvl4pPr lvl="3">
              <a:spcBef>
                <a:spcPts val="0"/>
              </a:spcBef>
              <a:spcAft>
                <a:spcPts val="0"/>
              </a:spcAft>
              <a:buClr>
                <a:srgbClr val="F04F4B"/>
              </a:buClr>
              <a:buSzPts val="1800"/>
              <a:buNone/>
              <a:defRPr sz="1800">
                <a:solidFill>
                  <a:srgbClr val="F04F4B"/>
                </a:solidFill>
              </a:defRPr>
            </a:lvl4pPr>
            <a:lvl5pPr lvl="4">
              <a:spcBef>
                <a:spcPts val="0"/>
              </a:spcBef>
              <a:spcAft>
                <a:spcPts val="0"/>
              </a:spcAft>
              <a:buClr>
                <a:srgbClr val="F04F4B"/>
              </a:buClr>
              <a:buSzPts val="1800"/>
              <a:buNone/>
              <a:defRPr sz="1800">
                <a:solidFill>
                  <a:srgbClr val="F04F4B"/>
                </a:solidFill>
              </a:defRPr>
            </a:lvl5pPr>
            <a:lvl6pPr lvl="5">
              <a:spcBef>
                <a:spcPts val="0"/>
              </a:spcBef>
              <a:spcAft>
                <a:spcPts val="0"/>
              </a:spcAft>
              <a:buClr>
                <a:srgbClr val="F04F4B"/>
              </a:buClr>
              <a:buSzPts val="1800"/>
              <a:buNone/>
              <a:defRPr sz="1800">
                <a:solidFill>
                  <a:srgbClr val="F04F4B"/>
                </a:solidFill>
              </a:defRPr>
            </a:lvl6pPr>
            <a:lvl7pPr lvl="6">
              <a:spcBef>
                <a:spcPts val="0"/>
              </a:spcBef>
              <a:spcAft>
                <a:spcPts val="0"/>
              </a:spcAft>
              <a:buClr>
                <a:srgbClr val="F04F4B"/>
              </a:buClr>
              <a:buSzPts val="1800"/>
              <a:buNone/>
              <a:defRPr sz="1800">
                <a:solidFill>
                  <a:srgbClr val="F04F4B"/>
                </a:solidFill>
              </a:defRPr>
            </a:lvl7pPr>
            <a:lvl8pPr lvl="7">
              <a:spcBef>
                <a:spcPts val="0"/>
              </a:spcBef>
              <a:spcAft>
                <a:spcPts val="0"/>
              </a:spcAft>
              <a:buClr>
                <a:srgbClr val="F04F4B"/>
              </a:buClr>
              <a:buSzPts val="1800"/>
              <a:buNone/>
              <a:defRPr sz="1800">
                <a:solidFill>
                  <a:srgbClr val="F04F4B"/>
                </a:solidFill>
              </a:defRPr>
            </a:lvl8pPr>
            <a:lvl9pPr lvl="8">
              <a:spcBef>
                <a:spcPts val="0"/>
              </a:spcBef>
              <a:spcAft>
                <a:spcPts val="0"/>
              </a:spcAft>
              <a:buClr>
                <a:srgbClr val="F04F4B"/>
              </a:buClr>
              <a:buSzPts val="1800"/>
              <a:buNone/>
              <a:defRPr sz="1800">
                <a:solidFill>
                  <a:srgbClr val="F04F4B"/>
                </a:solidFill>
              </a:defRPr>
            </a:lvl9pPr>
          </a:lstStyle>
          <a:p/>
        </p:txBody>
      </p:sp>
      <p:sp>
        <p:nvSpPr>
          <p:cNvPr id="1421" name="Google Shape;1421;p154"/>
          <p:cNvSpPr txBox="1"/>
          <p:nvPr>
            <p:ph idx="1" type="body"/>
          </p:nvPr>
        </p:nvSpPr>
        <p:spPr>
          <a:xfrm>
            <a:off x="311700" y="1027725"/>
            <a:ext cx="2660100" cy="3416400"/>
          </a:xfrm>
          <a:prstGeom prst="rect">
            <a:avLst/>
          </a:prstGeom>
        </p:spPr>
        <p:txBody>
          <a:bodyPr anchorCtr="0" anchor="t" bIns="0" lIns="0" spcFirstLastPara="1" rIns="0" wrap="square" tIns="0">
            <a:normAutofit/>
          </a:bodyPr>
          <a:lstStyle>
            <a:lvl1pPr indent="-342900" lvl="0" marL="457200">
              <a:spcBef>
                <a:spcPts val="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422" name="Google Shape;1422;p154"/>
          <p:cNvSpPr txBox="1"/>
          <p:nvPr>
            <p:ph idx="2" type="title"/>
          </p:nvPr>
        </p:nvSpPr>
        <p:spPr>
          <a:xfrm>
            <a:off x="3241950" y="445025"/>
            <a:ext cx="2660100" cy="572700"/>
          </a:xfrm>
          <a:prstGeom prst="rect">
            <a:avLst/>
          </a:prstGeom>
        </p:spPr>
        <p:txBody>
          <a:bodyPr anchorCtr="0" anchor="ctr" bIns="91425" lIns="0" spcFirstLastPara="1" rIns="91425" wrap="square" tIns="91425">
            <a:noAutofit/>
          </a:bodyPr>
          <a:lstStyle>
            <a:lvl1pPr lvl="0">
              <a:spcBef>
                <a:spcPts val="0"/>
              </a:spcBef>
              <a:spcAft>
                <a:spcPts val="0"/>
              </a:spcAft>
              <a:buClr>
                <a:srgbClr val="F04F4B"/>
              </a:buClr>
              <a:buSzPts val="1800"/>
              <a:buNone/>
              <a:defRPr sz="1800">
                <a:solidFill>
                  <a:srgbClr val="F04F4B"/>
                </a:solidFill>
              </a:defRPr>
            </a:lvl1pPr>
            <a:lvl2pPr lvl="1">
              <a:spcBef>
                <a:spcPts val="0"/>
              </a:spcBef>
              <a:spcAft>
                <a:spcPts val="0"/>
              </a:spcAft>
              <a:buClr>
                <a:srgbClr val="F04F4B"/>
              </a:buClr>
              <a:buSzPts val="1800"/>
              <a:buNone/>
              <a:defRPr sz="1800">
                <a:solidFill>
                  <a:srgbClr val="F04F4B"/>
                </a:solidFill>
              </a:defRPr>
            </a:lvl2pPr>
            <a:lvl3pPr lvl="2">
              <a:spcBef>
                <a:spcPts val="0"/>
              </a:spcBef>
              <a:spcAft>
                <a:spcPts val="0"/>
              </a:spcAft>
              <a:buClr>
                <a:srgbClr val="F04F4B"/>
              </a:buClr>
              <a:buSzPts val="1800"/>
              <a:buNone/>
              <a:defRPr sz="1800">
                <a:solidFill>
                  <a:srgbClr val="F04F4B"/>
                </a:solidFill>
              </a:defRPr>
            </a:lvl3pPr>
            <a:lvl4pPr lvl="3">
              <a:spcBef>
                <a:spcPts val="0"/>
              </a:spcBef>
              <a:spcAft>
                <a:spcPts val="0"/>
              </a:spcAft>
              <a:buClr>
                <a:srgbClr val="F04F4B"/>
              </a:buClr>
              <a:buSzPts val="1800"/>
              <a:buNone/>
              <a:defRPr sz="1800">
                <a:solidFill>
                  <a:srgbClr val="F04F4B"/>
                </a:solidFill>
              </a:defRPr>
            </a:lvl4pPr>
            <a:lvl5pPr lvl="4">
              <a:spcBef>
                <a:spcPts val="0"/>
              </a:spcBef>
              <a:spcAft>
                <a:spcPts val="0"/>
              </a:spcAft>
              <a:buClr>
                <a:srgbClr val="F04F4B"/>
              </a:buClr>
              <a:buSzPts val="1800"/>
              <a:buNone/>
              <a:defRPr sz="1800">
                <a:solidFill>
                  <a:srgbClr val="F04F4B"/>
                </a:solidFill>
              </a:defRPr>
            </a:lvl5pPr>
            <a:lvl6pPr lvl="5">
              <a:spcBef>
                <a:spcPts val="0"/>
              </a:spcBef>
              <a:spcAft>
                <a:spcPts val="0"/>
              </a:spcAft>
              <a:buClr>
                <a:srgbClr val="F04F4B"/>
              </a:buClr>
              <a:buSzPts val="1800"/>
              <a:buNone/>
              <a:defRPr sz="1800">
                <a:solidFill>
                  <a:srgbClr val="F04F4B"/>
                </a:solidFill>
              </a:defRPr>
            </a:lvl6pPr>
            <a:lvl7pPr lvl="6">
              <a:spcBef>
                <a:spcPts val="0"/>
              </a:spcBef>
              <a:spcAft>
                <a:spcPts val="0"/>
              </a:spcAft>
              <a:buClr>
                <a:srgbClr val="F04F4B"/>
              </a:buClr>
              <a:buSzPts val="1800"/>
              <a:buNone/>
              <a:defRPr sz="1800">
                <a:solidFill>
                  <a:srgbClr val="F04F4B"/>
                </a:solidFill>
              </a:defRPr>
            </a:lvl7pPr>
            <a:lvl8pPr lvl="7">
              <a:spcBef>
                <a:spcPts val="0"/>
              </a:spcBef>
              <a:spcAft>
                <a:spcPts val="0"/>
              </a:spcAft>
              <a:buClr>
                <a:srgbClr val="F04F4B"/>
              </a:buClr>
              <a:buSzPts val="1800"/>
              <a:buNone/>
              <a:defRPr sz="1800">
                <a:solidFill>
                  <a:srgbClr val="F04F4B"/>
                </a:solidFill>
              </a:defRPr>
            </a:lvl8pPr>
            <a:lvl9pPr lvl="8">
              <a:spcBef>
                <a:spcPts val="0"/>
              </a:spcBef>
              <a:spcAft>
                <a:spcPts val="0"/>
              </a:spcAft>
              <a:buClr>
                <a:srgbClr val="F04F4B"/>
              </a:buClr>
              <a:buSzPts val="1800"/>
              <a:buNone/>
              <a:defRPr sz="1800">
                <a:solidFill>
                  <a:srgbClr val="F04F4B"/>
                </a:solidFill>
              </a:defRPr>
            </a:lvl9pPr>
          </a:lstStyle>
          <a:p/>
        </p:txBody>
      </p:sp>
      <p:sp>
        <p:nvSpPr>
          <p:cNvPr id="1423" name="Google Shape;1423;p154"/>
          <p:cNvSpPr txBox="1"/>
          <p:nvPr>
            <p:ph idx="3" type="body"/>
          </p:nvPr>
        </p:nvSpPr>
        <p:spPr>
          <a:xfrm>
            <a:off x="3241950" y="1027725"/>
            <a:ext cx="2660100" cy="3416400"/>
          </a:xfrm>
          <a:prstGeom prst="rect">
            <a:avLst/>
          </a:prstGeom>
        </p:spPr>
        <p:txBody>
          <a:bodyPr anchorCtr="0" anchor="t" bIns="0" lIns="0" spcFirstLastPara="1" rIns="0" wrap="square" tIns="0">
            <a:normAutofit/>
          </a:bodyPr>
          <a:lstStyle>
            <a:lvl1pPr indent="-342900" lvl="0" marL="457200">
              <a:spcBef>
                <a:spcPts val="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424" name="Google Shape;1424;p154"/>
          <p:cNvSpPr txBox="1"/>
          <p:nvPr>
            <p:ph idx="4" type="title"/>
          </p:nvPr>
        </p:nvSpPr>
        <p:spPr>
          <a:xfrm>
            <a:off x="6172200" y="445025"/>
            <a:ext cx="2660100" cy="572700"/>
          </a:xfrm>
          <a:prstGeom prst="rect">
            <a:avLst/>
          </a:prstGeom>
        </p:spPr>
        <p:txBody>
          <a:bodyPr anchorCtr="0" anchor="ctr" bIns="91425" lIns="0" spcFirstLastPara="1" rIns="91425" wrap="square" tIns="91425">
            <a:noAutofit/>
          </a:bodyPr>
          <a:lstStyle>
            <a:lvl1pPr lvl="0">
              <a:spcBef>
                <a:spcPts val="0"/>
              </a:spcBef>
              <a:spcAft>
                <a:spcPts val="0"/>
              </a:spcAft>
              <a:buClr>
                <a:srgbClr val="F04F4B"/>
              </a:buClr>
              <a:buSzPts val="1800"/>
              <a:buNone/>
              <a:defRPr sz="1800">
                <a:solidFill>
                  <a:srgbClr val="F04F4B"/>
                </a:solidFill>
              </a:defRPr>
            </a:lvl1pPr>
            <a:lvl2pPr lvl="1">
              <a:spcBef>
                <a:spcPts val="0"/>
              </a:spcBef>
              <a:spcAft>
                <a:spcPts val="0"/>
              </a:spcAft>
              <a:buClr>
                <a:srgbClr val="F04F4B"/>
              </a:buClr>
              <a:buSzPts val="1800"/>
              <a:buNone/>
              <a:defRPr sz="1800">
                <a:solidFill>
                  <a:srgbClr val="F04F4B"/>
                </a:solidFill>
              </a:defRPr>
            </a:lvl2pPr>
            <a:lvl3pPr lvl="2">
              <a:spcBef>
                <a:spcPts val="0"/>
              </a:spcBef>
              <a:spcAft>
                <a:spcPts val="0"/>
              </a:spcAft>
              <a:buClr>
                <a:srgbClr val="F04F4B"/>
              </a:buClr>
              <a:buSzPts val="1800"/>
              <a:buNone/>
              <a:defRPr sz="1800">
                <a:solidFill>
                  <a:srgbClr val="F04F4B"/>
                </a:solidFill>
              </a:defRPr>
            </a:lvl3pPr>
            <a:lvl4pPr lvl="3">
              <a:spcBef>
                <a:spcPts val="0"/>
              </a:spcBef>
              <a:spcAft>
                <a:spcPts val="0"/>
              </a:spcAft>
              <a:buClr>
                <a:srgbClr val="F04F4B"/>
              </a:buClr>
              <a:buSzPts val="1800"/>
              <a:buNone/>
              <a:defRPr sz="1800">
                <a:solidFill>
                  <a:srgbClr val="F04F4B"/>
                </a:solidFill>
              </a:defRPr>
            </a:lvl4pPr>
            <a:lvl5pPr lvl="4">
              <a:spcBef>
                <a:spcPts val="0"/>
              </a:spcBef>
              <a:spcAft>
                <a:spcPts val="0"/>
              </a:spcAft>
              <a:buClr>
                <a:srgbClr val="F04F4B"/>
              </a:buClr>
              <a:buSzPts val="1800"/>
              <a:buNone/>
              <a:defRPr sz="1800">
                <a:solidFill>
                  <a:srgbClr val="F04F4B"/>
                </a:solidFill>
              </a:defRPr>
            </a:lvl5pPr>
            <a:lvl6pPr lvl="5">
              <a:spcBef>
                <a:spcPts val="0"/>
              </a:spcBef>
              <a:spcAft>
                <a:spcPts val="0"/>
              </a:spcAft>
              <a:buClr>
                <a:srgbClr val="F04F4B"/>
              </a:buClr>
              <a:buSzPts val="1800"/>
              <a:buNone/>
              <a:defRPr sz="1800">
                <a:solidFill>
                  <a:srgbClr val="F04F4B"/>
                </a:solidFill>
              </a:defRPr>
            </a:lvl6pPr>
            <a:lvl7pPr lvl="6">
              <a:spcBef>
                <a:spcPts val="0"/>
              </a:spcBef>
              <a:spcAft>
                <a:spcPts val="0"/>
              </a:spcAft>
              <a:buClr>
                <a:srgbClr val="F04F4B"/>
              </a:buClr>
              <a:buSzPts val="1800"/>
              <a:buNone/>
              <a:defRPr sz="1800">
                <a:solidFill>
                  <a:srgbClr val="F04F4B"/>
                </a:solidFill>
              </a:defRPr>
            </a:lvl7pPr>
            <a:lvl8pPr lvl="7">
              <a:spcBef>
                <a:spcPts val="0"/>
              </a:spcBef>
              <a:spcAft>
                <a:spcPts val="0"/>
              </a:spcAft>
              <a:buClr>
                <a:srgbClr val="F04F4B"/>
              </a:buClr>
              <a:buSzPts val="1800"/>
              <a:buNone/>
              <a:defRPr sz="1800">
                <a:solidFill>
                  <a:srgbClr val="F04F4B"/>
                </a:solidFill>
              </a:defRPr>
            </a:lvl8pPr>
            <a:lvl9pPr lvl="8">
              <a:spcBef>
                <a:spcPts val="0"/>
              </a:spcBef>
              <a:spcAft>
                <a:spcPts val="0"/>
              </a:spcAft>
              <a:buClr>
                <a:srgbClr val="F04F4B"/>
              </a:buClr>
              <a:buSzPts val="1800"/>
              <a:buNone/>
              <a:defRPr sz="1800">
                <a:solidFill>
                  <a:srgbClr val="F04F4B"/>
                </a:solidFill>
              </a:defRPr>
            </a:lvl9pPr>
          </a:lstStyle>
          <a:p/>
        </p:txBody>
      </p:sp>
      <p:sp>
        <p:nvSpPr>
          <p:cNvPr id="1425" name="Google Shape;1425;p154"/>
          <p:cNvSpPr txBox="1"/>
          <p:nvPr>
            <p:ph idx="5" type="body"/>
          </p:nvPr>
        </p:nvSpPr>
        <p:spPr>
          <a:xfrm>
            <a:off x="6172200" y="1027725"/>
            <a:ext cx="2660100" cy="3416400"/>
          </a:xfrm>
          <a:prstGeom prst="rect">
            <a:avLst/>
          </a:prstGeom>
        </p:spPr>
        <p:txBody>
          <a:bodyPr anchorCtr="0" anchor="t" bIns="0" lIns="0" spcFirstLastPara="1" rIns="0" wrap="square" tIns="0">
            <a:normAutofit/>
          </a:bodyPr>
          <a:lstStyle>
            <a:lvl1pPr indent="-342900" lvl="0" marL="457200">
              <a:spcBef>
                <a:spcPts val="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Tree>
  </p:cSld>
  <p:clrMapOvr>
    <a:masterClrMapping/>
  </p:clrMapOvr>
</p:sldLayout>
</file>

<file path=ppt/slideLayouts/slideLayout1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Three column 1">
  <p:cSld name="TITLE_AND_BODY_2_2_2">
    <p:bg>
      <p:bgPr>
        <a:blipFill>
          <a:blip r:embed="rId2">
            <a:alphaModFix/>
          </a:blip>
          <a:stretch>
            <a:fillRect/>
          </a:stretch>
        </a:blipFill>
      </p:bgPr>
    </p:bg>
    <p:spTree>
      <p:nvGrpSpPr>
        <p:cNvPr id="1426" name="Shape 1426"/>
        <p:cNvGrpSpPr/>
        <p:nvPr/>
      </p:nvGrpSpPr>
      <p:grpSpPr>
        <a:xfrm>
          <a:off x="0" y="0"/>
          <a:ext cx="0" cy="0"/>
          <a:chOff x="0" y="0"/>
          <a:chExt cx="0" cy="0"/>
        </a:xfrm>
      </p:grpSpPr>
      <p:sp>
        <p:nvSpPr>
          <p:cNvPr id="1427" name="Google Shape;1427;p155"/>
          <p:cNvSpPr txBox="1"/>
          <p:nvPr>
            <p:ph type="title"/>
          </p:nvPr>
        </p:nvSpPr>
        <p:spPr>
          <a:xfrm>
            <a:off x="311700" y="445025"/>
            <a:ext cx="2660100" cy="572700"/>
          </a:xfrm>
          <a:prstGeom prst="rect">
            <a:avLst/>
          </a:prstGeom>
        </p:spPr>
        <p:txBody>
          <a:bodyPr anchorCtr="0" anchor="ctr" bIns="91425" lIns="0" spcFirstLastPara="1" rIns="91425" wrap="square" tIns="91425">
            <a:noAutofit/>
          </a:bodyPr>
          <a:lstStyle>
            <a:lvl1pPr lvl="0" algn="ctr">
              <a:spcBef>
                <a:spcPts val="0"/>
              </a:spcBef>
              <a:spcAft>
                <a:spcPts val="0"/>
              </a:spcAft>
              <a:buClr>
                <a:srgbClr val="F04F4B"/>
              </a:buClr>
              <a:buSzPts val="1800"/>
              <a:buNone/>
              <a:defRPr sz="1800">
                <a:solidFill>
                  <a:srgbClr val="F04F4B"/>
                </a:solidFill>
              </a:defRPr>
            </a:lvl1pPr>
            <a:lvl2pPr lvl="1" algn="ctr">
              <a:spcBef>
                <a:spcPts val="0"/>
              </a:spcBef>
              <a:spcAft>
                <a:spcPts val="0"/>
              </a:spcAft>
              <a:buClr>
                <a:srgbClr val="F04F4B"/>
              </a:buClr>
              <a:buSzPts val="1800"/>
              <a:buNone/>
              <a:defRPr sz="1800">
                <a:solidFill>
                  <a:srgbClr val="F04F4B"/>
                </a:solidFill>
              </a:defRPr>
            </a:lvl2pPr>
            <a:lvl3pPr lvl="2" algn="ctr">
              <a:spcBef>
                <a:spcPts val="0"/>
              </a:spcBef>
              <a:spcAft>
                <a:spcPts val="0"/>
              </a:spcAft>
              <a:buClr>
                <a:srgbClr val="F04F4B"/>
              </a:buClr>
              <a:buSzPts val="1800"/>
              <a:buNone/>
              <a:defRPr sz="1800">
                <a:solidFill>
                  <a:srgbClr val="F04F4B"/>
                </a:solidFill>
              </a:defRPr>
            </a:lvl3pPr>
            <a:lvl4pPr lvl="3" algn="ctr">
              <a:spcBef>
                <a:spcPts val="0"/>
              </a:spcBef>
              <a:spcAft>
                <a:spcPts val="0"/>
              </a:spcAft>
              <a:buClr>
                <a:srgbClr val="F04F4B"/>
              </a:buClr>
              <a:buSzPts val="1800"/>
              <a:buNone/>
              <a:defRPr sz="1800">
                <a:solidFill>
                  <a:srgbClr val="F04F4B"/>
                </a:solidFill>
              </a:defRPr>
            </a:lvl4pPr>
            <a:lvl5pPr lvl="4" algn="ctr">
              <a:spcBef>
                <a:spcPts val="0"/>
              </a:spcBef>
              <a:spcAft>
                <a:spcPts val="0"/>
              </a:spcAft>
              <a:buClr>
                <a:srgbClr val="F04F4B"/>
              </a:buClr>
              <a:buSzPts val="1800"/>
              <a:buNone/>
              <a:defRPr sz="1800">
                <a:solidFill>
                  <a:srgbClr val="F04F4B"/>
                </a:solidFill>
              </a:defRPr>
            </a:lvl5pPr>
            <a:lvl6pPr lvl="5" algn="ctr">
              <a:spcBef>
                <a:spcPts val="0"/>
              </a:spcBef>
              <a:spcAft>
                <a:spcPts val="0"/>
              </a:spcAft>
              <a:buClr>
                <a:srgbClr val="F04F4B"/>
              </a:buClr>
              <a:buSzPts val="1800"/>
              <a:buNone/>
              <a:defRPr sz="1800">
                <a:solidFill>
                  <a:srgbClr val="F04F4B"/>
                </a:solidFill>
              </a:defRPr>
            </a:lvl6pPr>
            <a:lvl7pPr lvl="6" algn="ctr">
              <a:spcBef>
                <a:spcPts val="0"/>
              </a:spcBef>
              <a:spcAft>
                <a:spcPts val="0"/>
              </a:spcAft>
              <a:buClr>
                <a:srgbClr val="F04F4B"/>
              </a:buClr>
              <a:buSzPts val="1800"/>
              <a:buNone/>
              <a:defRPr sz="1800">
                <a:solidFill>
                  <a:srgbClr val="F04F4B"/>
                </a:solidFill>
              </a:defRPr>
            </a:lvl7pPr>
            <a:lvl8pPr lvl="7" algn="ctr">
              <a:spcBef>
                <a:spcPts val="0"/>
              </a:spcBef>
              <a:spcAft>
                <a:spcPts val="0"/>
              </a:spcAft>
              <a:buClr>
                <a:srgbClr val="F04F4B"/>
              </a:buClr>
              <a:buSzPts val="1800"/>
              <a:buNone/>
              <a:defRPr sz="1800">
                <a:solidFill>
                  <a:srgbClr val="F04F4B"/>
                </a:solidFill>
              </a:defRPr>
            </a:lvl8pPr>
            <a:lvl9pPr lvl="8" algn="ctr">
              <a:spcBef>
                <a:spcPts val="0"/>
              </a:spcBef>
              <a:spcAft>
                <a:spcPts val="0"/>
              </a:spcAft>
              <a:buClr>
                <a:srgbClr val="F04F4B"/>
              </a:buClr>
              <a:buSzPts val="1800"/>
              <a:buNone/>
              <a:defRPr sz="1800">
                <a:solidFill>
                  <a:srgbClr val="F04F4B"/>
                </a:solidFill>
              </a:defRPr>
            </a:lvl9pPr>
          </a:lstStyle>
          <a:p/>
        </p:txBody>
      </p:sp>
      <p:sp>
        <p:nvSpPr>
          <p:cNvPr id="1428" name="Google Shape;1428;p155"/>
          <p:cNvSpPr txBox="1"/>
          <p:nvPr>
            <p:ph idx="1" type="body"/>
          </p:nvPr>
        </p:nvSpPr>
        <p:spPr>
          <a:xfrm>
            <a:off x="311700" y="1027725"/>
            <a:ext cx="2660100" cy="1345200"/>
          </a:xfrm>
          <a:prstGeom prst="rect">
            <a:avLst/>
          </a:prstGeom>
        </p:spPr>
        <p:txBody>
          <a:bodyPr anchorCtr="0" anchor="t" bIns="0" lIns="0" spcFirstLastPara="1" rIns="0" wrap="square" tIns="0">
            <a:normAutofit/>
          </a:bodyPr>
          <a:lstStyle>
            <a:lvl1pPr indent="-304800" lvl="0" marL="457200" algn="ctr">
              <a:spcBef>
                <a:spcPts val="0"/>
              </a:spcBef>
              <a:spcAft>
                <a:spcPts val="0"/>
              </a:spcAft>
              <a:buSzPts val="1200"/>
              <a:buChar char="●"/>
              <a:defRPr sz="1200"/>
            </a:lvl1pPr>
            <a:lvl2pPr indent="-304800" lvl="1" marL="914400" algn="ctr">
              <a:spcBef>
                <a:spcPts val="0"/>
              </a:spcBef>
              <a:spcAft>
                <a:spcPts val="0"/>
              </a:spcAft>
              <a:buSzPts val="1200"/>
              <a:buChar char="○"/>
              <a:defRPr sz="1200"/>
            </a:lvl2pPr>
            <a:lvl3pPr indent="-304800" lvl="2" marL="1371600" algn="ctr">
              <a:spcBef>
                <a:spcPts val="0"/>
              </a:spcBef>
              <a:spcAft>
                <a:spcPts val="0"/>
              </a:spcAft>
              <a:buSzPts val="1200"/>
              <a:buChar char="■"/>
              <a:defRPr sz="1200"/>
            </a:lvl3pPr>
            <a:lvl4pPr indent="-304800" lvl="3" marL="1828800" algn="ctr">
              <a:spcBef>
                <a:spcPts val="0"/>
              </a:spcBef>
              <a:spcAft>
                <a:spcPts val="0"/>
              </a:spcAft>
              <a:buSzPts val="1200"/>
              <a:buChar char="●"/>
              <a:defRPr sz="1200"/>
            </a:lvl4pPr>
            <a:lvl5pPr indent="-304800" lvl="4" marL="2286000" algn="ctr">
              <a:spcBef>
                <a:spcPts val="0"/>
              </a:spcBef>
              <a:spcAft>
                <a:spcPts val="0"/>
              </a:spcAft>
              <a:buSzPts val="1200"/>
              <a:buChar char="○"/>
              <a:defRPr sz="1200"/>
            </a:lvl5pPr>
            <a:lvl6pPr indent="-304800" lvl="5" marL="2743200" algn="ctr">
              <a:spcBef>
                <a:spcPts val="0"/>
              </a:spcBef>
              <a:spcAft>
                <a:spcPts val="0"/>
              </a:spcAft>
              <a:buSzPts val="1200"/>
              <a:buChar char="■"/>
              <a:defRPr sz="1200"/>
            </a:lvl6pPr>
            <a:lvl7pPr indent="-304800" lvl="6" marL="3200400" algn="ctr">
              <a:spcBef>
                <a:spcPts val="0"/>
              </a:spcBef>
              <a:spcAft>
                <a:spcPts val="0"/>
              </a:spcAft>
              <a:buSzPts val="1200"/>
              <a:buChar char="●"/>
              <a:defRPr sz="1200"/>
            </a:lvl7pPr>
            <a:lvl8pPr indent="-304800" lvl="7" marL="3657600" algn="ctr">
              <a:spcBef>
                <a:spcPts val="0"/>
              </a:spcBef>
              <a:spcAft>
                <a:spcPts val="0"/>
              </a:spcAft>
              <a:buSzPts val="1200"/>
              <a:buChar char="○"/>
              <a:defRPr sz="1200"/>
            </a:lvl8pPr>
            <a:lvl9pPr indent="-304800" lvl="8" marL="4114800" algn="ctr">
              <a:spcBef>
                <a:spcPts val="0"/>
              </a:spcBef>
              <a:spcAft>
                <a:spcPts val="0"/>
              </a:spcAft>
              <a:buSzPts val="1200"/>
              <a:buChar char="■"/>
              <a:defRPr sz="1200"/>
            </a:lvl9pPr>
          </a:lstStyle>
          <a:p/>
        </p:txBody>
      </p:sp>
      <p:sp>
        <p:nvSpPr>
          <p:cNvPr id="1429" name="Google Shape;1429;p155"/>
          <p:cNvSpPr txBox="1"/>
          <p:nvPr>
            <p:ph idx="2" type="title"/>
          </p:nvPr>
        </p:nvSpPr>
        <p:spPr>
          <a:xfrm>
            <a:off x="3241950" y="445025"/>
            <a:ext cx="2660100" cy="572700"/>
          </a:xfrm>
          <a:prstGeom prst="rect">
            <a:avLst/>
          </a:prstGeom>
        </p:spPr>
        <p:txBody>
          <a:bodyPr anchorCtr="0" anchor="ctr" bIns="91425" lIns="0" spcFirstLastPara="1" rIns="91425" wrap="square" tIns="91425">
            <a:noAutofit/>
          </a:bodyPr>
          <a:lstStyle>
            <a:lvl1pPr lvl="0" algn="ctr">
              <a:spcBef>
                <a:spcPts val="0"/>
              </a:spcBef>
              <a:spcAft>
                <a:spcPts val="0"/>
              </a:spcAft>
              <a:buClr>
                <a:srgbClr val="F04F4B"/>
              </a:buClr>
              <a:buSzPts val="1800"/>
              <a:buNone/>
              <a:defRPr sz="1800">
                <a:solidFill>
                  <a:srgbClr val="F04F4B"/>
                </a:solidFill>
              </a:defRPr>
            </a:lvl1pPr>
            <a:lvl2pPr lvl="1" algn="ctr">
              <a:spcBef>
                <a:spcPts val="0"/>
              </a:spcBef>
              <a:spcAft>
                <a:spcPts val="0"/>
              </a:spcAft>
              <a:buClr>
                <a:srgbClr val="F04F4B"/>
              </a:buClr>
              <a:buSzPts val="1800"/>
              <a:buNone/>
              <a:defRPr sz="1800">
                <a:solidFill>
                  <a:srgbClr val="F04F4B"/>
                </a:solidFill>
              </a:defRPr>
            </a:lvl2pPr>
            <a:lvl3pPr lvl="2" algn="ctr">
              <a:spcBef>
                <a:spcPts val="0"/>
              </a:spcBef>
              <a:spcAft>
                <a:spcPts val="0"/>
              </a:spcAft>
              <a:buClr>
                <a:srgbClr val="F04F4B"/>
              </a:buClr>
              <a:buSzPts val="1800"/>
              <a:buNone/>
              <a:defRPr sz="1800">
                <a:solidFill>
                  <a:srgbClr val="F04F4B"/>
                </a:solidFill>
              </a:defRPr>
            </a:lvl3pPr>
            <a:lvl4pPr lvl="3" algn="ctr">
              <a:spcBef>
                <a:spcPts val="0"/>
              </a:spcBef>
              <a:spcAft>
                <a:spcPts val="0"/>
              </a:spcAft>
              <a:buClr>
                <a:srgbClr val="F04F4B"/>
              </a:buClr>
              <a:buSzPts val="1800"/>
              <a:buNone/>
              <a:defRPr sz="1800">
                <a:solidFill>
                  <a:srgbClr val="F04F4B"/>
                </a:solidFill>
              </a:defRPr>
            </a:lvl4pPr>
            <a:lvl5pPr lvl="4" algn="ctr">
              <a:spcBef>
                <a:spcPts val="0"/>
              </a:spcBef>
              <a:spcAft>
                <a:spcPts val="0"/>
              </a:spcAft>
              <a:buClr>
                <a:srgbClr val="F04F4B"/>
              </a:buClr>
              <a:buSzPts val="1800"/>
              <a:buNone/>
              <a:defRPr sz="1800">
                <a:solidFill>
                  <a:srgbClr val="F04F4B"/>
                </a:solidFill>
              </a:defRPr>
            </a:lvl5pPr>
            <a:lvl6pPr lvl="5" algn="ctr">
              <a:spcBef>
                <a:spcPts val="0"/>
              </a:spcBef>
              <a:spcAft>
                <a:spcPts val="0"/>
              </a:spcAft>
              <a:buClr>
                <a:srgbClr val="F04F4B"/>
              </a:buClr>
              <a:buSzPts val="1800"/>
              <a:buNone/>
              <a:defRPr sz="1800">
                <a:solidFill>
                  <a:srgbClr val="F04F4B"/>
                </a:solidFill>
              </a:defRPr>
            </a:lvl6pPr>
            <a:lvl7pPr lvl="6" algn="ctr">
              <a:spcBef>
                <a:spcPts val="0"/>
              </a:spcBef>
              <a:spcAft>
                <a:spcPts val="0"/>
              </a:spcAft>
              <a:buClr>
                <a:srgbClr val="F04F4B"/>
              </a:buClr>
              <a:buSzPts val="1800"/>
              <a:buNone/>
              <a:defRPr sz="1800">
                <a:solidFill>
                  <a:srgbClr val="F04F4B"/>
                </a:solidFill>
              </a:defRPr>
            </a:lvl7pPr>
            <a:lvl8pPr lvl="7" algn="ctr">
              <a:spcBef>
                <a:spcPts val="0"/>
              </a:spcBef>
              <a:spcAft>
                <a:spcPts val="0"/>
              </a:spcAft>
              <a:buClr>
                <a:srgbClr val="F04F4B"/>
              </a:buClr>
              <a:buSzPts val="1800"/>
              <a:buNone/>
              <a:defRPr sz="1800">
                <a:solidFill>
                  <a:srgbClr val="F04F4B"/>
                </a:solidFill>
              </a:defRPr>
            </a:lvl8pPr>
            <a:lvl9pPr lvl="8" algn="ctr">
              <a:spcBef>
                <a:spcPts val="0"/>
              </a:spcBef>
              <a:spcAft>
                <a:spcPts val="0"/>
              </a:spcAft>
              <a:buClr>
                <a:srgbClr val="F04F4B"/>
              </a:buClr>
              <a:buSzPts val="1800"/>
              <a:buNone/>
              <a:defRPr sz="1800">
                <a:solidFill>
                  <a:srgbClr val="F04F4B"/>
                </a:solidFill>
              </a:defRPr>
            </a:lvl9pPr>
          </a:lstStyle>
          <a:p/>
        </p:txBody>
      </p:sp>
      <p:sp>
        <p:nvSpPr>
          <p:cNvPr id="1430" name="Google Shape;1430;p155"/>
          <p:cNvSpPr txBox="1"/>
          <p:nvPr>
            <p:ph idx="3" type="body"/>
          </p:nvPr>
        </p:nvSpPr>
        <p:spPr>
          <a:xfrm>
            <a:off x="3241950" y="1027725"/>
            <a:ext cx="2660100" cy="1345200"/>
          </a:xfrm>
          <a:prstGeom prst="rect">
            <a:avLst/>
          </a:prstGeom>
        </p:spPr>
        <p:txBody>
          <a:bodyPr anchorCtr="0" anchor="t" bIns="0" lIns="0" spcFirstLastPara="1" rIns="0" wrap="square" tIns="0">
            <a:normAutofit/>
          </a:bodyPr>
          <a:lstStyle>
            <a:lvl1pPr indent="-304800" lvl="0" marL="457200" algn="ctr">
              <a:spcBef>
                <a:spcPts val="0"/>
              </a:spcBef>
              <a:spcAft>
                <a:spcPts val="0"/>
              </a:spcAft>
              <a:buSzPts val="1200"/>
              <a:buChar char="●"/>
              <a:defRPr sz="1200"/>
            </a:lvl1pPr>
            <a:lvl2pPr indent="-304800" lvl="1" marL="914400" algn="ctr">
              <a:spcBef>
                <a:spcPts val="0"/>
              </a:spcBef>
              <a:spcAft>
                <a:spcPts val="0"/>
              </a:spcAft>
              <a:buSzPts val="1200"/>
              <a:buChar char="○"/>
              <a:defRPr sz="1200"/>
            </a:lvl2pPr>
            <a:lvl3pPr indent="-304800" lvl="2" marL="1371600" algn="ctr">
              <a:spcBef>
                <a:spcPts val="0"/>
              </a:spcBef>
              <a:spcAft>
                <a:spcPts val="0"/>
              </a:spcAft>
              <a:buSzPts val="1200"/>
              <a:buChar char="■"/>
              <a:defRPr sz="1200"/>
            </a:lvl3pPr>
            <a:lvl4pPr indent="-304800" lvl="3" marL="1828800" algn="ctr">
              <a:spcBef>
                <a:spcPts val="0"/>
              </a:spcBef>
              <a:spcAft>
                <a:spcPts val="0"/>
              </a:spcAft>
              <a:buSzPts val="1200"/>
              <a:buChar char="●"/>
              <a:defRPr sz="1200"/>
            </a:lvl4pPr>
            <a:lvl5pPr indent="-304800" lvl="4" marL="2286000" algn="ctr">
              <a:spcBef>
                <a:spcPts val="0"/>
              </a:spcBef>
              <a:spcAft>
                <a:spcPts val="0"/>
              </a:spcAft>
              <a:buSzPts val="1200"/>
              <a:buChar char="○"/>
              <a:defRPr sz="1200"/>
            </a:lvl5pPr>
            <a:lvl6pPr indent="-304800" lvl="5" marL="2743200" algn="ctr">
              <a:spcBef>
                <a:spcPts val="0"/>
              </a:spcBef>
              <a:spcAft>
                <a:spcPts val="0"/>
              </a:spcAft>
              <a:buSzPts val="1200"/>
              <a:buChar char="■"/>
              <a:defRPr sz="1200"/>
            </a:lvl6pPr>
            <a:lvl7pPr indent="-304800" lvl="6" marL="3200400" algn="ctr">
              <a:spcBef>
                <a:spcPts val="0"/>
              </a:spcBef>
              <a:spcAft>
                <a:spcPts val="0"/>
              </a:spcAft>
              <a:buSzPts val="1200"/>
              <a:buChar char="●"/>
              <a:defRPr sz="1200"/>
            </a:lvl7pPr>
            <a:lvl8pPr indent="-304800" lvl="7" marL="3657600" algn="ctr">
              <a:spcBef>
                <a:spcPts val="0"/>
              </a:spcBef>
              <a:spcAft>
                <a:spcPts val="0"/>
              </a:spcAft>
              <a:buSzPts val="1200"/>
              <a:buChar char="○"/>
              <a:defRPr sz="1200"/>
            </a:lvl8pPr>
            <a:lvl9pPr indent="-304800" lvl="8" marL="4114800" algn="ctr">
              <a:spcBef>
                <a:spcPts val="0"/>
              </a:spcBef>
              <a:spcAft>
                <a:spcPts val="0"/>
              </a:spcAft>
              <a:buSzPts val="1200"/>
              <a:buChar char="■"/>
              <a:defRPr sz="1200"/>
            </a:lvl9pPr>
          </a:lstStyle>
          <a:p/>
        </p:txBody>
      </p:sp>
      <p:sp>
        <p:nvSpPr>
          <p:cNvPr id="1431" name="Google Shape;1431;p155"/>
          <p:cNvSpPr txBox="1"/>
          <p:nvPr>
            <p:ph idx="4" type="title"/>
          </p:nvPr>
        </p:nvSpPr>
        <p:spPr>
          <a:xfrm>
            <a:off x="6172200" y="445025"/>
            <a:ext cx="2660100" cy="572700"/>
          </a:xfrm>
          <a:prstGeom prst="rect">
            <a:avLst/>
          </a:prstGeom>
        </p:spPr>
        <p:txBody>
          <a:bodyPr anchorCtr="0" anchor="ctr" bIns="91425" lIns="0" spcFirstLastPara="1" rIns="91425" wrap="square" tIns="91425">
            <a:noAutofit/>
          </a:bodyPr>
          <a:lstStyle>
            <a:lvl1pPr lvl="0" algn="ctr">
              <a:spcBef>
                <a:spcPts val="0"/>
              </a:spcBef>
              <a:spcAft>
                <a:spcPts val="0"/>
              </a:spcAft>
              <a:buClr>
                <a:srgbClr val="F04F4B"/>
              </a:buClr>
              <a:buSzPts val="1800"/>
              <a:buNone/>
              <a:defRPr sz="1800">
                <a:solidFill>
                  <a:srgbClr val="F04F4B"/>
                </a:solidFill>
              </a:defRPr>
            </a:lvl1pPr>
            <a:lvl2pPr lvl="1" algn="ctr">
              <a:spcBef>
                <a:spcPts val="0"/>
              </a:spcBef>
              <a:spcAft>
                <a:spcPts val="0"/>
              </a:spcAft>
              <a:buClr>
                <a:srgbClr val="F04F4B"/>
              </a:buClr>
              <a:buSzPts val="1800"/>
              <a:buNone/>
              <a:defRPr sz="1800">
                <a:solidFill>
                  <a:srgbClr val="F04F4B"/>
                </a:solidFill>
              </a:defRPr>
            </a:lvl2pPr>
            <a:lvl3pPr lvl="2" algn="ctr">
              <a:spcBef>
                <a:spcPts val="0"/>
              </a:spcBef>
              <a:spcAft>
                <a:spcPts val="0"/>
              </a:spcAft>
              <a:buClr>
                <a:srgbClr val="F04F4B"/>
              </a:buClr>
              <a:buSzPts val="1800"/>
              <a:buNone/>
              <a:defRPr sz="1800">
                <a:solidFill>
                  <a:srgbClr val="F04F4B"/>
                </a:solidFill>
              </a:defRPr>
            </a:lvl3pPr>
            <a:lvl4pPr lvl="3" algn="ctr">
              <a:spcBef>
                <a:spcPts val="0"/>
              </a:spcBef>
              <a:spcAft>
                <a:spcPts val="0"/>
              </a:spcAft>
              <a:buClr>
                <a:srgbClr val="F04F4B"/>
              </a:buClr>
              <a:buSzPts val="1800"/>
              <a:buNone/>
              <a:defRPr sz="1800">
                <a:solidFill>
                  <a:srgbClr val="F04F4B"/>
                </a:solidFill>
              </a:defRPr>
            </a:lvl4pPr>
            <a:lvl5pPr lvl="4" algn="ctr">
              <a:spcBef>
                <a:spcPts val="0"/>
              </a:spcBef>
              <a:spcAft>
                <a:spcPts val="0"/>
              </a:spcAft>
              <a:buClr>
                <a:srgbClr val="F04F4B"/>
              </a:buClr>
              <a:buSzPts val="1800"/>
              <a:buNone/>
              <a:defRPr sz="1800">
                <a:solidFill>
                  <a:srgbClr val="F04F4B"/>
                </a:solidFill>
              </a:defRPr>
            </a:lvl5pPr>
            <a:lvl6pPr lvl="5" algn="ctr">
              <a:spcBef>
                <a:spcPts val="0"/>
              </a:spcBef>
              <a:spcAft>
                <a:spcPts val="0"/>
              </a:spcAft>
              <a:buClr>
                <a:srgbClr val="F04F4B"/>
              </a:buClr>
              <a:buSzPts val="1800"/>
              <a:buNone/>
              <a:defRPr sz="1800">
                <a:solidFill>
                  <a:srgbClr val="F04F4B"/>
                </a:solidFill>
              </a:defRPr>
            </a:lvl6pPr>
            <a:lvl7pPr lvl="6" algn="ctr">
              <a:spcBef>
                <a:spcPts val="0"/>
              </a:spcBef>
              <a:spcAft>
                <a:spcPts val="0"/>
              </a:spcAft>
              <a:buClr>
                <a:srgbClr val="F04F4B"/>
              </a:buClr>
              <a:buSzPts val="1800"/>
              <a:buNone/>
              <a:defRPr sz="1800">
                <a:solidFill>
                  <a:srgbClr val="F04F4B"/>
                </a:solidFill>
              </a:defRPr>
            </a:lvl7pPr>
            <a:lvl8pPr lvl="7" algn="ctr">
              <a:spcBef>
                <a:spcPts val="0"/>
              </a:spcBef>
              <a:spcAft>
                <a:spcPts val="0"/>
              </a:spcAft>
              <a:buClr>
                <a:srgbClr val="F04F4B"/>
              </a:buClr>
              <a:buSzPts val="1800"/>
              <a:buNone/>
              <a:defRPr sz="1800">
                <a:solidFill>
                  <a:srgbClr val="F04F4B"/>
                </a:solidFill>
              </a:defRPr>
            </a:lvl8pPr>
            <a:lvl9pPr lvl="8" algn="ctr">
              <a:spcBef>
                <a:spcPts val="0"/>
              </a:spcBef>
              <a:spcAft>
                <a:spcPts val="0"/>
              </a:spcAft>
              <a:buClr>
                <a:srgbClr val="F04F4B"/>
              </a:buClr>
              <a:buSzPts val="1800"/>
              <a:buNone/>
              <a:defRPr sz="1800">
                <a:solidFill>
                  <a:srgbClr val="F04F4B"/>
                </a:solidFill>
              </a:defRPr>
            </a:lvl9pPr>
          </a:lstStyle>
          <a:p/>
        </p:txBody>
      </p:sp>
      <p:sp>
        <p:nvSpPr>
          <p:cNvPr id="1432" name="Google Shape;1432;p155"/>
          <p:cNvSpPr txBox="1"/>
          <p:nvPr>
            <p:ph idx="5" type="body"/>
          </p:nvPr>
        </p:nvSpPr>
        <p:spPr>
          <a:xfrm>
            <a:off x="6172200" y="1027725"/>
            <a:ext cx="2660100" cy="1345200"/>
          </a:xfrm>
          <a:prstGeom prst="rect">
            <a:avLst/>
          </a:prstGeom>
        </p:spPr>
        <p:txBody>
          <a:bodyPr anchorCtr="0" anchor="t" bIns="0" lIns="0" spcFirstLastPara="1" rIns="0" wrap="square" tIns="0">
            <a:normAutofit/>
          </a:bodyPr>
          <a:lstStyle>
            <a:lvl1pPr indent="-304800" lvl="0" marL="457200" algn="ctr">
              <a:spcBef>
                <a:spcPts val="0"/>
              </a:spcBef>
              <a:spcAft>
                <a:spcPts val="0"/>
              </a:spcAft>
              <a:buSzPts val="1200"/>
              <a:buChar char="●"/>
              <a:defRPr sz="1200"/>
            </a:lvl1pPr>
            <a:lvl2pPr indent="-304800" lvl="1" marL="914400" algn="ctr">
              <a:spcBef>
                <a:spcPts val="0"/>
              </a:spcBef>
              <a:spcAft>
                <a:spcPts val="0"/>
              </a:spcAft>
              <a:buSzPts val="1200"/>
              <a:buChar char="○"/>
              <a:defRPr sz="1200"/>
            </a:lvl2pPr>
            <a:lvl3pPr indent="-304800" lvl="2" marL="1371600" algn="ctr">
              <a:spcBef>
                <a:spcPts val="0"/>
              </a:spcBef>
              <a:spcAft>
                <a:spcPts val="0"/>
              </a:spcAft>
              <a:buSzPts val="1200"/>
              <a:buChar char="■"/>
              <a:defRPr sz="1200"/>
            </a:lvl3pPr>
            <a:lvl4pPr indent="-304800" lvl="3" marL="1828800" algn="ctr">
              <a:spcBef>
                <a:spcPts val="0"/>
              </a:spcBef>
              <a:spcAft>
                <a:spcPts val="0"/>
              </a:spcAft>
              <a:buSzPts val="1200"/>
              <a:buChar char="●"/>
              <a:defRPr sz="1200"/>
            </a:lvl4pPr>
            <a:lvl5pPr indent="-304800" lvl="4" marL="2286000" algn="ctr">
              <a:spcBef>
                <a:spcPts val="0"/>
              </a:spcBef>
              <a:spcAft>
                <a:spcPts val="0"/>
              </a:spcAft>
              <a:buSzPts val="1200"/>
              <a:buChar char="○"/>
              <a:defRPr sz="1200"/>
            </a:lvl5pPr>
            <a:lvl6pPr indent="-304800" lvl="5" marL="2743200" algn="ctr">
              <a:spcBef>
                <a:spcPts val="0"/>
              </a:spcBef>
              <a:spcAft>
                <a:spcPts val="0"/>
              </a:spcAft>
              <a:buSzPts val="1200"/>
              <a:buChar char="■"/>
              <a:defRPr sz="1200"/>
            </a:lvl6pPr>
            <a:lvl7pPr indent="-304800" lvl="6" marL="3200400" algn="ctr">
              <a:spcBef>
                <a:spcPts val="0"/>
              </a:spcBef>
              <a:spcAft>
                <a:spcPts val="0"/>
              </a:spcAft>
              <a:buSzPts val="1200"/>
              <a:buChar char="●"/>
              <a:defRPr sz="1200"/>
            </a:lvl7pPr>
            <a:lvl8pPr indent="-304800" lvl="7" marL="3657600" algn="ctr">
              <a:spcBef>
                <a:spcPts val="0"/>
              </a:spcBef>
              <a:spcAft>
                <a:spcPts val="0"/>
              </a:spcAft>
              <a:buSzPts val="1200"/>
              <a:buChar char="○"/>
              <a:defRPr sz="1200"/>
            </a:lvl8pPr>
            <a:lvl9pPr indent="-304800" lvl="8" marL="4114800" algn="ctr">
              <a:spcBef>
                <a:spcPts val="0"/>
              </a:spcBef>
              <a:spcAft>
                <a:spcPts val="0"/>
              </a:spcAft>
              <a:buSzPts val="1200"/>
              <a:buChar char="■"/>
              <a:defRPr sz="1200"/>
            </a:lvl9pPr>
          </a:lstStyle>
          <a:p/>
        </p:txBody>
      </p:sp>
      <p:sp>
        <p:nvSpPr>
          <p:cNvPr id="1433" name="Google Shape;1433;p155"/>
          <p:cNvSpPr txBox="1"/>
          <p:nvPr>
            <p:ph idx="6" type="title"/>
          </p:nvPr>
        </p:nvSpPr>
        <p:spPr>
          <a:xfrm>
            <a:off x="1698900" y="2571750"/>
            <a:ext cx="2660100" cy="572700"/>
          </a:xfrm>
          <a:prstGeom prst="rect">
            <a:avLst/>
          </a:prstGeom>
        </p:spPr>
        <p:txBody>
          <a:bodyPr anchorCtr="0" anchor="ctr" bIns="91425" lIns="0" spcFirstLastPara="1" rIns="91425" wrap="square" tIns="91425">
            <a:noAutofit/>
          </a:bodyPr>
          <a:lstStyle>
            <a:lvl1pPr lvl="0" algn="ctr">
              <a:spcBef>
                <a:spcPts val="0"/>
              </a:spcBef>
              <a:spcAft>
                <a:spcPts val="0"/>
              </a:spcAft>
              <a:buClr>
                <a:srgbClr val="F04F4B"/>
              </a:buClr>
              <a:buSzPts val="1800"/>
              <a:buNone/>
              <a:defRPr sz="1800">
                <a:solidFill>
                  <a:srgbClr val="F04F4B"/>
                </a:solidFill>
              </a:defRPr>
            </a:lvl1pPr>
            <a:lvl2pPr lvl="1" algn="ctr">
              <a:spcBef>
                <a:spcPts val="0"/>
              </a:spcBef>
              <a:spcAft>
                <a:spcPts val="0"/>
              </a:spcAft>
              <a:buClr>
                <a:srgbClr val="F04F4B"/>
              </a:buClr>
              <a:buSzPts val="1800"/>
              <a:buNone/>
              <a:defRPr sz="1800">
                <a:solidFill>
                  <a:srgbClr val="F04F4B"/>
                </a:solidFill>
              </a:defRPr>
            </a:lvl2pPr>
            <a:lvl3pPr lvl="2" algn="ctr">
              <a:spcBef>
                <a:spcPts val="0"/>
              </a:spcBef>
              <a:spcAft>
                <a:spcPts val="0"/>
              </a:spcAft>
              <a:buClr>
                <a:srgbClr val="F04F4B"/>
              </a:buClr>
              <a:buSzPts val="1800"/>
              <a:buNone/>
              <a:defRPr sz="1800">
                <a:solidFill>
                  <a:srgbClr val="F04F4B"/>
                </a:solidFill>
              </a:defRPr>
            </a:lvl3pPr>
            <a:lvl4pPr lvl="3" algn="ctr">
              <a:spcBef>
                <a:spcPts val="0"/>
              </a:spcBef>
              <a:spcAft>
                <a:spcPts val="0"/>
              </a:spcAft>
              <a:buClr>
                <a:srgbClr val="F04F4B"/>
              </a:buClr>
              <a:buSzPts val="1800"/>
              <a:buNone/>
              <a:defRPr sz="1800">
                <a:solidFill>
                  <a:srgbClr val="F04F4B"/>
                </a:solidFill>
              </a:defRPr>
            </a:lvl4pPr>
            <a:lvl5pPr lvl="4" algn="ctr">
              <a:spcBef>
                <a:spcPts val="0"/>
              </a:spcBef>
              <a:spcAft>
                <a:spcPts val="0"/>
              </a:spcAft>
              <a:buClr>
                <a:srgbClr val="F04F4B"/>
              </a:buClr>
              <a:buSzPts val="1800"/>
              <a:buNone/>
              <a:defRPr sz="1800">
                <a:solidFill>
                  <a:srgbClr val="F04F4B"/>
                </a:solidFill>
              </a:defRPr>
            </a:lvl5pPr>
            <a:lvl6pPr lvl="5" algn="ctr">
              <a:spcBef>
                <a:spcPts val="0"/>
              </a:spcBef>
              <a:spcAft>
                <a:spcPts val="0"/>
              </a:spcAft>
              <a:buClr>
                <a:srgbClr val="F04F4B"/>
              </a:buClr>
              <a:buSzPts val="1800"/>
              <a:buNone/>
              <a:defRPr sz="1800">
                <a:solidFill>
                  <a:srgbClr val="F04F4B"/>
                </a:solidFill>
              </a:defRPr>
            </a:lvl6pPr>
            <a:lvl7pPr lvl="6" algn="ctr">
              <a:spcBef>
                <a:spcPts val="0"/>
              </a:spcBef>
              <a:spcAft>
                <a:spcPts val="0"/>
              </a:spcAft>
              <a:buClr>
                <a:srgbClr val="F04F4B"/>
              </a:buClr>
              <a:buSzPts val="1800"/>
              <a:buNone/>
              <a:defRPr sz="1800">
                <a:solidFill>
                  <a:srgbClr val="F04F4B"/>
                </a:solidFill>
              </a:defRPr>
            </a:lvl7pPr>
            <a:lvl8pPr lvl="7" algn="ctr">
              <a:spcBef>
                <a:spcPts val="0"/>
              </a:spcBef>
              <a:spcAft>
                <a:spcPts val="0"/>
              </a:spcAft>
              <a:buClr>
                <a:srgbClr val="F04F4B"/>
              </a:buClr>
              <a:buSzPts val="1800"/>
              <a:buNone/>
              <a:defRPr sz="1800">
                <a:solidFill>
                  <a:srgbClr val="F04F4B"/>
                </a:solidFill>
              </a:defRPr>
            </a:lvl8pPr>
            <a:lvl9pPr lvl="8" algn="ctr">
              <a:spcBef>
                <a:spcPts val="0"/>
              </a:spcBef>
              <a:spcAft>
                <a:spcPts val="0"/>
              </a:spcAft>
              <a:buClr>
                <a:srgbClr val="F04F4B"/>
              </a:buClr>
              <a:buSzPts val="1800"/>
              <a:buNone/>
              <a:defRPr sz="1800">
                <a:solidFill>
                  <a:srgbClr val="F04F4B"/>
                </a:solidFill>
              </a:defRPr>
            </a:lvl9pPr>
          </a:lstStyle>
          <a:p/>
        </p:txBody>
      </p:sp>
      <p:sp>
        <p:nvSpPr>
          <p:cNvPr id="1434" name="Google Shape;1434;p155"/>
          <p:cNvSpPr txBox="1"/>
          <p:nvPr>
            <p:ph idx="7" type="body"/>
          </p:nvPr>
        </p:nvSpPr>
        <p:spPr>
          <a:xfrm>
            <a:off x="1698900" y="3154450"/>
            <a:ext cx="2660100" cy="1345200"/>
          </a:xfrm>
          <a:prstGeom prst="rect">
            <a:avLst/>
          </a:prstGeom>
        </p:spPr>
        <p:txBody>
          <a:bodyPr anchorCtr="0" anchor="t" bIns="0" lIns="0" spcFirstLastPara="1" rIns="0" wrap="square" tIns="0">
            <a:normAutofit/>
          </a:bodyPr>
          <a:lstStyle>
            <a:lvl1pPr indent="-304800" lvl="0" marL="457200" algn="ctr">
              <a:spcBef>
                <a:spcPts val="0"/>
              </a:spcBef>
              <a:spcAft>
                <a:spcPts val="0"/>
              </a:spcAft>
              <a:buSzPts val="1200"/>
              <a:buChar char="●"/>
              <a:defRPr sz="1200"/>
            </a:lvl1pPr>
            <a:lvl2pPr indent="-304800" lvl="1" marL="914400" algn="ctr">
              <a:spcBef>
                <a:spcPts val="0"/>
              </a:spcBef>
              <a:spcAft>
                <a:spcPts val="0"/>
              </a:spcAft>
              <a:buSzPts val="1200"/>
              <a:buChar char="○"/>
              <a:defRPr sz="1200"/>
            </a:lvl2pPr>
            <a:lvl3pPr indent="-304800" lvl="2" marL="1371600" algn="ctr">
              <a:spcBef>
                <a:spcPts val="0"/>
              </a:spcBef>
              <a:spcAft>
                <a:spcPts val="0"/>
              </a:spcAft>
              <a:buSzPts val="1200"/>
              <a:buChar char="■"/>
              <a:defRPr sz="1200"/>
            </a:lvl3pPr>
            <a:lvl4pPr indent="-304800" lvl="3" marL="1828800" algn="ctr">
              <a:spcBef>
                <a:spcPts val="0"/>
              </a:spcBef>
              <a:spcAft>
                <a:spcPts val="0"/>
              </a:spcAft>
              <a:buSzPts val="1200"/>
              <a:buChar char="●"/>
              <a:defRPr sz="1200"/>
            </a:lvl4pPr>
            <a:lvl5pPr indent="-304800" lvl="4" marL="2286000" algn="ctr">
              <a:spcBef>
                <a:spcPts val="0"/>
              </a:spcBef>
              <a:spcAft>
                <a:spcPts val="0"/>
              </a:spcAft>
              <a:buSzPts val="1200"/>
              <a:buChar char="○"/>
              <a:defRPr sz="1200"/>
            </a:lvl5pPr>
            <a:lvl6pPr indent="-304800" lvl="5" marL="2743200" algn="ctr">
              <a:spcBef>
                <a:spcPts val="0"/>
              </a:spcBef>
              <a:spcAft>
                <a:spcPts val="0"/>
              </a:spcAft>
              <a:buSzPts val="1200"/>
              <a:buChar char="■"/>
              <a:defRPr sz="1200"/>
            </a:lvl6pPr>
            <a:lvl7pPr indent="-304800" lvl="6" marL="3200400" algn="ctr">
              <a:spcBef>
                <a:spcPts val="0"/>
              </a:spcBef>
              <a:spcAft>
                <a:spcPts val="0"/>
              </a:spcAft>
              <a:buSzPts val="1200"/>
              <a:buChar char="●"/>
              <a:defRPr sz="1200"/>
            </a:lvl7pPr>
            <a:lvl8pPr indent="-304800" lvl="7" marL="3657600" algn="ctr">
              <a:spcBef>
                <a:spcPts val="0"/>
              </a:spcBef>
              <a:spcAft>
                <a:spcPts val="0"/>
              </a:spcAft>
              <a:buSzPts val="1200"/>
              <a:buChar char="○"/>
              <a:defRPr sz="1200"/>
            </a:lvl8pPr>
            <a:lvl9pPr indent="-304800" lvl="8" marL="4114800" algn="ctr">
              <a:spcBef>
                <a:spcPts val="0"/>
              </a:spcBef>
              <a:spcAft>
                <a:spcPts val="0"/>
              </a:spcAft>
              <a:buSzPts val="1200"/>
              <a:buChar char="■"/>
              <a:defRPr sz="1200"/>
            </a:lvl9pPr>
          </a:lstStyle>
          <a:p/>
        </p:txBody>
      </p:sp>
      <p:sp>
        <p:nvSpPr>
          <p:cNvPr id="1435" name="Google Shape;1435;p155"/>
          <p:cNvSpPr txBox="1"/>
          <p:nvPr>
            <p:ph idx="8" type="title"/>
          </p:nvPr>
        </p:nvSpPr>
        <p:spPr>
          <a:xfrm>
            <a:off x="4842150" y="2571750"/>
            <a:ext cx="2660100" cy="572700"/>
          </a:xfrm>
          <a:prstGeom prst="rect">
            <a:avLst/>
          </a:prstGeom>
        </p:spPr>
        <p:txBody>
          <a:bodyPr anchorCtr="0" anchor="ctr" bIns="91425" lIns="0" spcFirstLastPara="1" rIns="91425" wrap="square" tIns="91425">
            <a:noAutofit/>
          </a:bodyPr>
          <a:lstStyle>
            <a:lvl1pPr lvl="0" algn="ctr">
              <a:spcBef>
                <a:spcPts val="0"/>
              </a:spcBef>
              <a:spcAft>
                <a:spcPts val="0"/>
              </a:spcAft>
              <a:buClr>
                <a:srgbClr val="F04F4B"/>
              </a:buClr>
              <a:buSzPts val="1800"/>
              <a:buNone/>
              <a:defRPr sz="1800">
                <a:solidFill>
                  <a:srgbClr val="F04F4B"/>
                </a:solidFill>
              </a:defRPr>
            </a:lvl1pPr>
            <a:lvl2pPr lvl="1" algn="ctr">
              <a:spcBef>
                <a:spcPts val="0"/>
              </a:spcBef>
              <a:spcAft>
                <a:spcPts val="0"/>
              </a:spcAft>
              <a:buClr>
                <a:srgbClr val="F04F4B"/>
              </a:buClr>
              <a:buSzPts val="1800"/>
              <a:buNone/>
              <a:defRPr sz="1800">
                <a:solidFill>
                  <a:srgbClr val="F04F4B"/>
                </a:solidFill>
              </a:defRPr>
            </a:lvl2pPr>
            <a:lvl3pPr lvl="2" algn="ctr">
              <a:spcBef>
                <a:spcPts val="0"/>
              </a:spcBef>
              <a:spcAft>
                <a:spcPts val="0"/>
              </a:spcAft>
              <a:buClr>
                <a:srgbClr val="F04F4B"/>
              </a:buClr>
              <a:buSzPts val="1800"/>
              <a:buNone/>
              <a:defRPr sz="1800">
                <a:solidFill>
                  <a:srgbClr val="F04F4B"/>
                </a:solidFill>
              </a:defRPr>
            </a:lvl3pPr>
            <a:lvl4pPr lvl="3" algn="ctr">
              <a:spcBef>
                <a:spcPts val="0"/>
              </a:spcBef>
              <a:spcAft>
                <a:spcPts val="0"/>
              </a:spcAft>
              <a:buClr>
                <a:srgbClr val="F04F4B"/>
              </a:buClr>
              <a:buSzPts val="1800"/>
              <a:buNone/>
              <a:defRPr sz="1800">
                <a:solidFill>
                  <a:srgbClr val="F04F4B"/>
                </a:solidFill>
              </a:defRPr>
            </a:lvl4pPr>
            <a:lvl5pPr lvl="4" algn="ctr">
              <a:spcBef>
                <a:spcPts val="0"/>
              </a:spcBef>
              <a:spcAft>
                <a:spcPts val="0"/>
              </a:spcAft>
              <a:buClr>
                <a:srgbClr val="F04F4B"/>
              </a:buClr>
              <a:buSzPts val="1800"/>
              <a:buNone/>
              <a:defRPr sz="1800">
                <a:solidFill>
                  <a:srgbClr val="F04F4B"/>
                </a:solidFill>
              </a:defRPr>
            </a:lvl5pPr>
            <a:lvl6pPr lvl="5" algn="ctr">
              <a:spcBef>
                <a:spcPts val="0"/>
              </a:spcBef>
              <a:spcAft>
                <a:spcPts val="0"/>
              </a:spcAft>
              <a:buClr>
                <a:srgbClr val="F04F4B"/>
              </a:buClr>
              <a:buSzPts val="1800"/>
              <a:buNone/>
              <a:defRPr sz="1800">
                <a:solidFill>
                  <a:srgbClr val="F04F4B"/>
                </a:solidFill>
              </a:defRPr>
            </a:lvl6pPr>
            <a:lvl7pPr lvl="6" algn="ctr">
              <a:spcBef>
                <a:spcPts val="0"/>
              </a:spcBef>
              <a:spcAft>
                <a:spcPts val="0"/>
              </a:spcAft>
              <a:buClr>
                <a:srgbClr val="F04F4B"/>
              </a:buClr>
              <a:buSzPts val="1800"/>
              <a:buNone/>
              <a:defRPr sz="1800">
                <a:solidFill>
                  <a:srgbClr val="F04F4B"/>
                </a:solidFill>
              </a:defRPr>
            </a:lvl7pPr>
            <a:lvl8pPr lvl="7" algn="ctr">
              <a:spcBef>
                <a:spcPts val="0"/>
              </a:spcBef>
              <a:spcAft>
                <a:spcPts val="0"/>
              </a:spcAft>
              <a:buClr>
                <a:srgbClr val="F04F4B"/>
              </a:buClr>
              <a:buSzPts val="1800"/>
              <a:buNone/>
              <a:defRPr sz="1800">
                <a:solidFill>
                  <a:srgbClr val="F04F4B"/>
                </a:solidFill>
              </a:defRPr>
            </a:lvl8pPr>
            <a:lvl9pPr lvl="8" algn="ctr">
              <a:spcBef>
                <a:spcPts val="0"/>
              </a:spcBef>
              <a:spcAft>
                <a:spcPts val="0"/>
              </a:spcAft>
              <a:buClr>
                <a:srgbClr val="F04F4B"/>
              </a:buClr>
              <a:buSzPts val="1800"/>
              <a:buNone/>
              <a:defRPr sz="1800">
                <a:solidFill>
                  <a:srgbClr val="F04F4B"/>
                </a:solidFill>
              </a:defRPr>
            </a:lvl9pPr>
          </a:lstStyle>
          <a:p/>
        </p:txBody>
      </p:sp>
      <p:sp>
        <p:nvSpPr>
          <p:cNvPr id="1436" name="Google Shape;1436;p155"/>
          <p:cNvSpPr txBox="1"/>
          <p:nvPr>
            <p:ph idx="9" type="body"/>
          </p:nvPr>
        </p:nvSpPr>
        <p:spPr>
          <a:xfrm>
            <a:off x="4842150" y="3154450"/>
            <a:ext cx="2660100" cy="1345200"/>
          </a:xfrm>
          <a:prstGeom prst="rect">
            <a:avLst/>
          </a:prstGeom>
        </p:spPr>
        <p:txBody>
          <a:bodyPr anchorCtr="0" anchor="t" bIns="0" lIns="0" spcFirstLastPara="1" rIns="0" wrap="square" tIns="0">
            <a:normAutofit/>
          </a:bodyPr>
          <a:lstStyle>
            <a:lvl1pPr indent="-304800" lvl="0" marL="457200" algn="ctr">
              <a:spcBef>
                <a:spcPts val="0"/>
              </a:spcBef>
              <a:spcAft>
                <a:spcPts val="0"/>
              </a:spcAft>
              <a:buSzPts val="1200"/>
              <a:buChar char="●"/>
              <a:defRPr sz="1200"/>
            </a:lvl1pPr>
            <a:lvl2pPr indent="-304800" lvl="1" marL="914400" algn="ctr">
              <a:spcBef>
                <a:spcPts val="0"/>
              </a:spcBef>
              <a:spcAft>
                <a:spcPts val="0"/>
              </a:spcAft>
              <a:buSzPts val="1200"/>
              <a:buChar char="○"/>
              <a:defRPr sz="1200"/>
            </a:lvl2pPr>
            <a:lvl3pPr indent="-304800" lvl="2" marL="1371600" algn="ctr">
              <a:spcBef>
                <a:spcPts val="0"/>
              </a:spcBef>
              <a:spcAft>
                <a:spcPts val="0"/>
              </a:spcAft>
              <a:buSzPts val="1200"/>
              <a:buChar char="■"/>
              <a:defRPr sz="1200"/>
            </a:lvl3pPr>
            <a:lvl4pPr indent="-304800" lvl="3" marL="1828800" algn="ctr">
              <a:spcBef>
                <a:spcPts val="0"/>
              </a:spcBef>
              <a:spcAft>
                <a:spcPts val="0"/>
              </a:spcAft>
              <a:buSzPts val="1200"/>
              <a:buChar char="●"/>
              <a:defRPr sz="1200"/>
            </a:lvl4pPr>
            <a:lvl5pPr indent="-304800" lvl="4" marL="2286000" algn="ctr">
              <a:spcBef>
                <a:spcPts val="0"/>
              </a:spcBef>
              <a:spcAft>
                <a:spcPts val="0"/>
              </a:spcAft>
              <a:buSzPts val="1200"/>
              <a:buChar char="○"/>
              <a:defRPr sz="1200"/>
            </a:lvl5pPr>
            <a:lvl6pPr indent="-304800" lvl="5" marL="2743200" algn="ctr">
              <a:spcBef>
                <a:spcPts val="0"/>
              </a:spcBef>
              <a:spcAft>
                <a:spcPts val="0"/>
              </a:spcAft>
              <a:buSzPts val="1200"/>
              <a:buChar char="■"/>
              <a:defRPr sz="1200"/>
            </a:lvl6pPr>
            <a:lvl7pPr indent="-304800" lvl="6" marL="3200400" algn="ctr">
              <a:spcBef>
                <a:spcPts val="0"/>
              </a:spcBef>
              <a:spcAft>
                <a:spcPts val="0"/>
              </a:spcAft>
              <a:buSzPts val="1200"/>
              <a:buChar char="●"/>
              <a:defRPr sz="1200"/>
            </a:lvl7pPr>
            <a:lvl8pPr indent="-304800" lvl="7" marL="3657600" algn="ctr">
              <a:spcBef>
                <a:spcPts val="0"/>
              </a:spcBef>
              <a:spcAft>
                <a:spcPts val="0"/>
              </a:spcAft>
              <a:buSzPts val="1200"/>
              <a:buChar char="○"/>
              <a:defRPr sz="1200"/>
            </a:lvl8pPr>
            <a:lvl9pPr indent="-304800" lvl="8" marL="4114800" algn="ctr">
              <a:spcBef>
                <a:spcPts val="0"/>
              </a:spcBef>
              <a:spcAft>
                <a:spcPts val="0"/>
              </a:spcAft>
              <a:buSzPts val="1200"/>
              <a:buChar char="■"/>
              <a:defRPr sz="1200"/>
            </a:lvl9pPr>
          </a:lstStyle>
          <a:p/>
        </p:txBody>
      </p:sp>
    </p:spTree>
  </p:cSld>
  <p:clrMapOvr>
    <a:masterClrMapping/>
  </p:clrMapOvr>
</p:sldLayout>
</file>

<file path=ppt/slideLayouts/slideLayout1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1_Three column with image">
  <p:cSld name="TITLE_AND_BODY_2_2_1">
    <p:bg>
      <p:bgPr>
        <a:blipFill>
          <a:blip r:embed="rId2">
            <a:alphaModFix/>
          </a:blip>
          <a:stretch>
            <a:fillRect/>
          </a:stretch>
        </a:blipFill>
      </p:bgPr>
    </p:bg>
    <p:spTree>
      <p:nvGrpSpPr>
        <p:cNvPr id="1437" name="Shape 1437"/>
        <p:cNvGrpSpPr/>
        <p:nvPr/>
      </p:nvGrpSpPr>
      <p:grpSpPr>
        <a:xfrm>
          <a:off x="0" y="0"/>
          <a:ext cx="0" cy="0"/>
          <a:chOff x="0" y="0"/>
          <a:chExt cx="0" cy="0"/>
        </a:xfrm>
      </p:grpSpPr>
      <p:sp>
        <p:nvSpPr>
          <p:cNvPr id="1438" name="Google Shape;1438;p156"/>
          <p:cNvSpPr txBox="1"/>
          <p:nvPr>
            <p:ph type="title"/>
          </p:nvPr>
        </p:nvSpPr>
        <p:spPr>
          <a:xfrm>
            <a:off x="311700" y="445025"/>
            <a:ext cx="2660100" cy="572700"/>
          </a:xfrm>
          <a:prstGeom prst="rect">
            <a:avLst/>
          </a:prstGeom>
        </p:spPr>
        <p:txBody>
          <a:bodyPr anchorCtr="0" anchor="ctr" bIns="91425" lIns="0" spcFirstLastPara="1" rIns="91425" wrap="square" tIns="91425">
            <a:noAutofit/>
          </a:bodyPr>
          <a:lstStyle>
            <a:lvl1pPr lvl="0">
              <a:spcBef>
                <a:spcPts val="0"/>
              </a:spcBef>
              <a:spcAft>
                <a:spcPts val="0"/>
              </a:spcAft>
              <a:buClr>
                <a:srgbClr val="F04F4B"/>
              </a:buClr>
              <a:buSzPts val="1800"/>
              <a:buNone/>
              <a:defRPr sz="1800">
                <a:solidFill>
                  <a:srgbClr val="F04F4B"/>
                </a:solidFill>
              </a:defRPr>
            </a:lvl1pPr>
            <a:lvl2pPr lvl="1">
              <a:spcBef>
                <a:spcPts val="0"/>
              </a:spcBef>
              <a:spcAft>
                <a:spcPts val="0"/>
              </a:spcAft>
              <a:buClr>
                <a:srgbClr val="F04F4B"/>
              </a:buClr>
              <a:buSzPts val="1800"/>
              <a:buNone/>
              <a:defRPr sz="1800">
                <a:solidFill>
                  <a:srgbClr val="F04F4B"/>
                </a:solidFill>
              </a:defRPr>
            </a:lvl2pPr>
            <a:lvl3pPr lvl="2">
              <a:spcBef>
                <a:spcPts val="0"/>
              </a:spcBef>
              <a:spcAft>
                <a:spcPts val="0"/>
              </a:spcAft>
              <a:buClr>
                <a:srgbClr val="F04F4B"/>
              </a:buClr>
              <a:buSzPts val="1800"/>
              <a:buNone/>
              <a:defRPr sz="1800">
                <a:solidFill>
                  <a:srgbClr val="F04F4B"/>
                </a:solidFill>
              </a:defRPr>
            </a:lvl3pPr>
            <a:lvl4pPr lvl="3">
              <a:spcBef>
                <a:spcPts val="0"/>
              </a:spcBef>
              <a:spcAft>
                <a:spcPts val="0"/>
              </a:spcAft>
              <a:buClr>
                <a:srgbClr val="F04F4B"/>
              </a:buClr>
              <a:buSzPts val="1800"/>
              <a:buNone/>
              <a:defRPr sz="1800">
                <a:solidFill>
                  <a:srgbClr val="F04F4B"/>
                </a:solidFill>
              </a:defRPr>
            </a:lvl4pPr>
            <a:lvl5pPr lvl="4">
              <a:spcBef>
                <a:spcPts val="0"/>
              </a:spcBef>
              <a:spcAft>
                <a:spcPts val="0"/>
              </a:spcAft>
              <a:buClr>
                <a:srgbClr val="F04F4B"/>
              </a:buClr>
              <a:buSzPts val="1800"/>
              <a:buNone/>
              <a:defRPr sz="1800">
                <a:solidFill>
                  <a:srgbClr val="F04F4B"/>
                </a:solidFill>
              </a:defRPr>
            </a:lvl5pPr>
            <a:lvl6pPr lvl="5">
              <a:spcBef>
                <a:spcPts val="0"/>
              </a:spcBef>
              <a:spcAft>
                <a:spcPts val="0"/>
              </a:spcAft>
              <a:buClr>
                <a:srgbClr val="F04F4B"/>
              </a:buClr>
              <a:buSzPts val="1800"/>
              <a:buNone/>
              <a:defRPr sz="1800">
                <a:solidFill>
                  <a:srgbClr val="F04F4B"/>
                </a:solidFill>
              </a:defRPr>
            </a:lvl6pPr>
            <a:lvl7pPr lvl="6">
              <a:spcBef>
                <a:spcPts val="0"/>
              </a:spcBef>
              <a:spcAft>
                <a:spcPts val="0"/>
              </a:spcAft>
              <a:buClr>
                <a:srgbClr val="F04F4B"/>
              </a:buClr>
              <a:buSzPts val="1800"/>
              <a:buNone/>
              <a:defRPr sz="1800">
                <a:solidFill>
                  <a:srgbClr val="F04F4B"/>
                </a:solidFill>
              </a:defRPr>
            </a:lvl7pPr>
            <a:lvl8pPr lvl="7">
              <a:spcBef>
                <a:spcPts val="0"/>
              </a:spcBef>
              <a:spcAft>
                <a:spcPts val="0"/>
              </a:spcAft>
              <a:buClr>
                <a:srgbClr val="F04F4B"/>
              </a:buClr>
              <a:buSzPts val="1800"/>
              <a:buNone/>
              <a:defRPr sz="1800">
                <a:solidFill>
                  <a:srgbClr val="F04F4B"/>
                </a:solidFill>
              </a:defRPr>
            </a:lvl8pPr>
            <a:lvl9pPr lvl="8">
              <a:spcBef>
                <a:spcPts val="0"/>
              </a:spcBef>
              <a:spcAft>
                <a:spcPts val="0"/>
              </a:spcAft>
              <a:buClr>
                <a:srgbClr val="F04F4B"/>
              </a:buClr>
              <a:buSzPts val="1800"/>
              <a:buNone/>
              <a:defRPr sz="1800">
                <a:solidFill>
                  <a:srgbClr val="F04F4B"/>
                </a:solidFill>
              </a:defRPr>
            </a:lvl9pPr>
          </a:lstStyle>
          <a:p/>
        </p:txBody>
      </p:sp>
      <p:sp>
        <p:nvSpPr>
          <p:cNvPr id="1439" name="Google Shape;1439;p156"/>
          <p:cNvSpPr txBox="1"/>
          <p:nvPr>
            <p:ph idx="1" type="body"/>
          </p:nvPr>
        </p:nvSpPr>
        <p:spPr>
          <a:xfrm>
            <a:off x="311700" y="2717625"/>
            <a:ext cx="2660100" cy="1726500"/>
          </a:xfrm>
          <a:prstGeom prst="rect">
            <a:avLst/>
          </a:prstGeom>
        </p:spPr>
        <p:txBody>
          <a:bodyPr anchorCtr="0" anchor="t" bIns="0" lIns="0" spcFirstLastPara="1" rIns="0" wrap="square" tIns="0">
            <a:normAutofit/>
          </a:bodyPr>
          <a:lstStyle>
            <a:lvl1pPr indent="-342900" lvl="0" marL="457200">
              <a:spcBef>
                <a:spcPts val="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440" name="Google Shape;1440;p156"/>
          <p:cNvSpPr/>
          <p:nvPr>
            <p:ph idx="2" type="pic"/>
          </p:nvPr>
        </p:nvSpPr>
        <p:spPr>
          <a:xfrm>
            <a:off x="311700" y="1125775"/>
            <a:ext cx="2660100" cy="1485600"/>
          </a:xfrm>
          <a:prstGeom prst="roundRect">
            <a:avLst>
              <a:gd fmla="val 7906" name="adj"/>
            </a:avLst>
          </a:prstGeom>
          <a:noFill/>
          <a:ln>
            <a:noFill/>
          </a:ln>
        </p:spPr>
      </p:sp>
      <p:sp>
        <p:nvSpPr>
          <p:cNvPr id="1441" name="Google Shape;1441;p156"/>
          <p:cNvSpPr txBox="1"/>
          <p:nvPr>
            <p:ph idx="3" type="title"/>
          </p:nvPr>
        </p:nvSpPr>
        <p:spPr>
          <a:xfrm>
            <a:off x="3234113" y="445025"/>
            <a:ext cx="2660100" cy="572700"/>
          </a:xfrm>
          <a:prstGeom prst="rect">
            <a:avLst/>
          </a:prstGeom>
        </p:spPr>
        <p:txBody>
          <a:bodyPr anchorCtr="0" anchor="ctr" bIns="91425" lIns="0" spcFirstLastPara="1" rIns="91425" wrap="square" tIns="91425">
            <a:noAutofit/>
          </a:bodyPr>
          <a:lstStyle>
            <a:lvl1pPr lvl="0">
              <a:spcBef>
                <a:spcPts val="0"/>
              </a:spcBef>
              <a:spcAft>
                <a:spcPts val="0"/>
              </a:spcAft>
              <a:buClr>
                <a:srgbClr val="F04F4B"/>
              </a:buClr>
              <a:buSzPts val="1800"/>
              <a:buNone/>
              <a:defRPr sz="1800">
                <a:solidFill>
                  <a:srgbClr val="F04F4B"/>
                </a:solidFill>
              </a:defRPr>
            </a:lvl1pPr>
            <a:lvl2pPr lvl="1">
              <a:spcBef>
                <a:spcPts val="0"/>
              </a:spcBef>
              <a:spcAft>
                <a:spcPts val="0"/>
              </a:spcAft>
              <a:buClr>
                <a:srgbClr val="F04F4B"/>
              </a:buClr>
              <a:buSzPts val="1800"/>
              <a:buNone/>
              <a:defRPr sz="1800">
                <a:solidFill>
                  <a:srgbClr val="F04F4B"/>
                </a:solidFill>
              </a:defRPr>
            </a:lvl2pPr>
            <a:lvl3pPr lvl="2">
              <a:spcBef>
                <a:spcPts val="0"/>
              </a:spcBef>
              <a:spcAft>
                <a:spcPts val="0"/>
              </a:spcAft>
              <a:buClr>
                <a:srgbClr val="F04F4B"/>
              </a:buClr>
              <a:buSzPts val="1800"/>
              <a:buNone/>
              <a:defRPr sz="1800">
                <a:solidFill>
                  <a:srgbClr val="F04F4B"/>
                </a:solidFill>
              </a:defRPr>
            </a:lvl3pPr>
            <a:lvl4pPr lvl="3">
              <a:spcBef>
                <a:spcPts val="0"/>
              </a:spcBef>
              <a:spcAft>
                <a:spcPts val="0"/>
              </a:spcAft>
              <a:buClr>
                <a:srgbClr val="F04F4B"/>
              </a:buClr>
              <a:buSzPts val="1800"/>
              <a:buNone/>
              <a:defRPr sz="1800">
                <a:solidFill>
                  <a:srgbClr val="F04F4B"/>
                </a:solidFill>
              </a:defRPr>
            </a:lvl4pPr>
            <a:lvl5pPr lvl="4">
              <a:spcBef>
                <a:spcPts val="0"/>
              </a:spcBef>
              <a:spcAft>
                <a:spcPts val="0"/>
              </a:spcAft>
              <a:buClr>
                <a:srgbClr val="F04F4B"/>
              </a:buClr>
              <a:buSzPts val="1800"/>
              <a:buNone/>
              <a:defRPr sz="1800">
                <a:solidFill>
                  <a:srgbClr val="F04F4B"/>
                </a:solidFill>
              </a:defRPr>
            </a:lvl5pPr>
            <a:lvl6pPr lvl="5">
              <a:spcBef>
                <a:spcPts val="0"/>
              </a:spcBef>
              <a:spcAft>
                <a:spcPts val="0"/>
              </a:spcAft>
              <a:buClr>
                <a:srgbClr val="F04F4B"/>
              </a:buClr>
              <a:buSzPts val="1800"/>
              <a:buNone/>
              <a:defRPr sz="1800">
                <a:solidFill>
                  <a:srgbClr val="F04F4B"/>
                </a:solidFill>
              </a:defRPr>
            </a:lvl6pPr>
            <a:lvl7pPr lvl="6">
              <a:spcBef>
                <a:spcPts val="0"/>
              </a:spcBef>
              <a:spcAft>
                <a:spcPts val="0"/>
              </a:spcAft>
              <a:buClr>
                <a:srgbClr val="F04F4B"/>
              </a:buClr>
              <a:buSzPts val="1800"/>
              <a:buNone/>
              <a:defRPr sz="1800">
                <a:solidFill>
                  <a:srgbClr val="F04F4B"/>
                </a:solidFill>
              </a:defRPr>
            </a:lvl7pPr>
            <a:lvl8pPr lvl="7">
              <a:spcBef>
                <a:spcPts val="0"/>
              </a:spcBef>
              <a:spcAft>
                <a:spcPts val="0"/>
              </a:spcAft>
              <a:buClr>
                <a:srgbClr val="F04F4B"/>
              </a:buClr>
              <a:buSzPts val="1800"/>
              <a:buNone/>
              <a:defRPr sz="1800">
                <a:solidFill>
                  <a:srgbClr val="F04F4B"/>
                </a:solidFill>
              </a:defRPr>
            </a:lvl8pPr>
            <a:lvl9pPr lvl="8">
              <a:spcBef>
                <a:spcPts val="0"/>
              </a:spcBef>
              <a:spcAft>
                <a:spcPts val="0"/>
              </a:spcAft>
              <a:buClr>
                <a:srgbClr val="F04F4B"/>
              </a:buClr>
              <a:buSzPts val="1800"/>
              <a:buNone/>
              <a:defRPr sz="1800">
                <a:solidFill>
                  <a:srgbClr val="F04F4B"/>
                </a:solidFill>
              </a:defRPr>
            </a:lvl9pPr>
          </a:lstStyle>
          <a:p/>
        </p:txBody>
      </p:sp>
      <p:sp>
        <p:nvSpPr>
          <p:cNvPr id="1442" name="Google Shape;1442;p156"/>
          <p:cNvSpPr txBox="1"/>
          <p:nvPr>
            <p:ph idx="4" type="body"/>
          </p:nvPr>
        </p:nvSpPr>
        <p:spPr>
          <a:xfrm>
            <a:off x="3234113" y="2717625"/>
            <a:ext cx="2660100" cy="1726500"/>
          </a:xfrm>
          <a:prstGeom prst="rect">
            <a:avLst/>
          </a:prstGeom>
        </p:spPr>
        <p:txBody>
          <a:bodyPr anchorCtr="0" anchor="t" bIns="0" lIns="0" spcFirstLastPara="1" rIns="0" wrap="square" tIns="0">
            <a:normAutofit/>
          </a:bodyPr>
          <a:lstStyle>
            <a:lvl1pPr indent="-342900" lvl="0" marL="457200">
              <a:spcBef>
                <a:spcPts val="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443" name="Google Shape;1443;p156"/>
          <p:cNvSpPr/>
          <p:nvPr>
            <p:ph idx="5" type="pic"/>
          </p:nvPr>
        </p:nvSpPr>
        <p:spPr>
          <a:xfrm>
            <a:off x="3234113" y="1125775"/>
            <a:ext cx="2660100" cy="1485600"/>
          </a:xfrm>
          <a:prstGeom prst="roundRect">
            <a:avLst>
              <a:gd fmla="val 7906" name="adj"/>
            </a:avLst>
          </a:prstGeom>
          <a:noFill/>
          <a:ln>
            <a:noFill/>
          </a:ln>
        </p:spPr>
      </p:sp>
      <p:sp>
        <p:nvSpPr>
          <p:cNvPr id="1444" name="Google Shape;1444;p156"/>
          <p:cNvSpPr txBox="1"/>
          <p:nvPr>
            <p:ph idx="6" type="title"/>
          </p:nvPr>
        </p:nvSpPr>
        <p:spPr>
          <a:xfrm>
            <a:off x="6156538" y="445025"/>
            <a:ext cx="2660100" cy="572700"/>
          </a:xfrm>
          <a:prstGeom prst="rect">
            <a:avLst/>
          </a:prstGeom>
        </p:spPr>
        <p:txBody>
          <a:bodyPr anchorCtr="0" anchor="ctr" bIns="91425" lIns="0" spcFirstLastPara="1" rIns="91425" wrap="square" tIns="91425">
            <a:noAutofit/>
          </a:bodyPr>
          <a:lstStyle>
            <a:lvl1pPr lvl="0">
              <a:spcBef>
                <a:spcPts val="0"/>
              </a:spcBef>
              <a:spcAft>
                <a:spcPts val="0"/>
              </a:spcAft>
              <a:buClr>
                <a:srgbClr val="F04F4B"/>
              </a:buClr>
              <a:buSzPts val="1800"/>
              <a:buNone/>
              <a:defRPr sz="1800">
                <a:solidFill>
                  <a:srgbClr val="F04F4B"/>
                </a:solidFill>
              </a:defRPr>
            </a:lvl1pPr>
            <a:lvl2pPr lvl="1">
              <a:spcBef>
                <a:spcPts val="0"/>
              </a:spcBef>
              <a:spcAft>
                <a:spcPts val="0"/>
              </a:spcAft>
              <a:buClr>
                <a:srgbClr val="F04F4B"/>
              </a:buClr>
              <a:buSzPts val="1800"/>
              <a:buNone/>
              <a:defRPr sz="1800">
                <a:solidFill>
                  <a:srgbClr val="F04F4B"/>
                </a:solidFill>
              </a:defRPr>
            </a:lvl2pPr>
            <a:lvl3pPr lvl="2">
              <a:spcBef>
                <a:spcPts val="0"/>
              </a:spcBef>
              <a:spcAft>
                <a:spcPts val="0"/>
              </a:spcAft>
              <a:buClr>
                <a:srgbClr val="F04F4B"/>
              </a:buClr>
              <a:buSzPts val="1800"/>
              <a:buNone/>
              <a:defRPr sz="1800">
                <a:solidFill>
                  <a:srgbClr val="F04F4B"/>
                </a:solidFill>
              </a:defRPr>
            </a:lvl3pPr>
            <a:lvl4pPr lvl="3">
              <a:spcBef>
                <a:spcPts val="0"/>
              </a:spcBef>
              <a:spcAft>
                <a:spcPts val="0"/>
              </a:spcAft>
              <a:buClr>
                <a:srgbClr val="F04F4B"/>
              </a:buClr>
              <a:buSzPts val="1800"/>
              <a:buNone/>
              <a:defRPr sz="1800">
                <a:solidFill>
                  <a:srgbClr val="F04F4B"/>
                </a:solidFill>
              </a:defRPr>
            </a:lvl4pPr>
            <a:lvl5pPr lvl="4">
              <a:spcBef>
                <a:spcPts val="0"/>
              </a:spcBef>
              <a:spcAft>
                <a:spcPts val="0"/>
              </a:spcAft>
              <a:buClr>
                <a:srgbClr val="F04F4B"/>
              </a:buClr>
              <a:buSzPts val="1800"/>
              <a:buNone/>
              <a:defRPr sz="1800">
                <a:solidFill>
                  <a:srgbClr val="F04F4B"/>
                </a:solidFill>
              </a:defRPr>
            </a:lvl5pPr>
            <a:lvl6pPr lvl="5">
              <a:spcBef>
                <a:spcPts val="0"/>
              </a:spcBef>
              <a:spcAft>
                <a:spcPts val="0"/>
              </a:spcAft>
              <a:buClr>
                <a:srgbClr val="F04F4B"/>
              </a:buClr>
              <a:buSzPts val="1800"/>
              <a:buNone/>
              <a:defRPr sz="1800">
                <a:solidFill>
                  <a:srgbClr val="F04F4B"/>
                </a:solidFill>
              </a:defRPr>
            </a:lvl6pPr>
            <a:lvl7pPr lvl="6">
              <a:spcBef>
                <a:spcPts val="0"/>
              </a:spcBef>
              <a:spcAft>
                <a:spcPts val="0"/>
              </a:spcAft>
              <a:buClr>
                <a:srgbClr val="F04F4B"/>
              </a:buClr>
              <a:buSzPts val="1800"/>
              <a:buNone/>
              <a:defRPr sz="1800">
                <a:solidFill>
                  <a:srgbClr val="F04F4B"/>
                </a:solidFill>
              </a:defRPr>
            </a:lvl7pPr>
            <a:lvl8pPr lvl="7">
              <a:spcBef>
                <a:spcPts val="0"/>
              </a:spcBef>
              <a:spcAft>
                <a:spcPts val="0"/>
              </a:spcAft>
              <a:buClr>
                <a:srgbClr val="F04F4B"/>
              </a:buClr>
              <a:buSzPts val="1800"/>
              <a:buNone/>
              <a:defRPr sz="1800">
                <a:solidFill>
                  <a:srgbClr val="F04F4B"/>
                </a:solidFill>
              </a:defRPr>
            </a:lvl8pPr>
            <a:lvl9pPr lvl="8">
              <a:spcBef>
                <a:spcPts val="0"/>
              </a:spcBef>
              <a:spcAft>
                <a:spcPts val="0"/>
              </a:spcAft>
              <a:buClr>
                <a:srgbClr val="F04F4B"/>
              </a:buClr>
              <a:buSzPts val="1800"/>
              <a:buNone/>
              <a:defRPr sz="1800">
                <a:solidFill>
                  <a:srgbClr val="F04F4B"/>
                </a:solidFill>
              </a:defRPr>
            </a:lvl9pPr>
          </a:lstStyle>
          <a:p/>
        </p:txBody>
      </p:sp>
      <p:sp>
        <p:nvSpPr>
          <p:cNvPr id="1445" name="Google Shape;1445;p156"/>
          <p:cNvSpPr txBox="1"/>
          <p:nvPr>
            <p:ph idx="7" type="body"/>
          </p:nvPr>
        </p:nvSpPr>
        <p:spPr>
          <a:xfrm>
            <a:off x="6156538" y="2717625"/>
            <a:ext cx="2660100" cy="1726500"/>
          </a:xfrm>
          <a:prstGeom prst="rect">
            <a:avLst/>
          </a:prstGeom>
        </p:spPr>
        <p:txBody>
          <a:bodyPr anchorCtr="0" anchor="t" bIns="0" lIns="0" spcFirstLastPara="1" rIns="0" wrap="square" tIns="0">
            <a:normAutofit/>
          </a:bodyPr>
          <a:lstStyle>
            <a:lvl1pPr indent="-342900" lvl="0" marL="457200">
              <a:spcBef>
                <a:spcPts val="0"/>
              </a:spcBef>
              <a:spcAft>
                <a:spcPts val="0"/>
              </a:spcAft>
              <a:buSzPts val="1800"/>
              <a:buChar char="●"/>
              <a:defRPr/>
            </a:lvl1pPr>
            <a:lvl2pPr indent="-342900" lvl="1" marL="914400">
              <a:spcBef>
                <a:spcPts val="0"/>
              </a:spcBef>
              <a:spcAft>
                <a:spcPts val="0"/>
              </a:spcAft>
              <a:buSzPts val="1800"/>
              <a:buChar char="○"/>
              <a:defRPr/>
            </a:lvl2pPr>
            <a:lvl3pPr indent="-342900" lvl="2" marL="1371600">
              <a:spcBef>
                <a:spcPts val="0"/>
              </a:spcBef>
              <a:spcAft>
                <a:spcPts val="0"/>
              </a:spcAft>
              <a:buSzPts val="18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1446" name="Google Shape;1446;p156"/>
          <p:cNvSpPr/>
          <p:nvPr>
            <p:ph idx="8" type="pic"/>
          </p:nvPr>
        </p:nvSpPr>
        <p:spPr>
          <a:xfrm>
            <a:off x="6156538" y="1125775"/>
            <a:ext cx="2660100" cy="1485600"/>
          </a:xfrm>
          <a:prstGeom prst="roundRect">
            <a:avLst>
              <a:gd fmla="val 7906" name="adj"/>
            </a:avLst>
          </a:prstGeom>
          <a:noFill/>
          <a:ln>
            <a:noFill/>
          </a:ln>
        </p:spPr>
      </p:sp>
    </p:spTree>
  </p:cSld>
  <p:clrMapOvr>
    <a:masterClrMapping/>
  </p:clrMapOvr>
</p:sldLayout>
</file>

<file path=ppt/slideLayouts/slideLayout1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Process">
  <p:cSld name="CUSTOM">
    <p:spTree>
      <p:nvGrpSpPr>
        <p:cNvPr id="1447" name="Shape 1447"/>
        <p:cNvGrpSpPr/>
        <p:nvPr/>
      </p:nvGrpSpPr>
      <p:grpSpPr>
        <a:xfrm>
          <a:off x="0" y="0"/>
          <a:ext cx="0" cy="0"/>
          <a:chOff x="0" y="0"/>
          <a:chExt cx="0" cy="0"/>
        </a:xfrm>
      </p:grpSpPr>
      <p:sp>
        <p:nvSpPr>
          <p:cNvPr id="1448" name="Google Shape;1448;p157"/>
          <p:cNvSpPr txBox="1"/>
          <p:nvPr>
            <p:ph type="title"/>
          </p:nvPr>
        </p:nvSpPr>
        <p:spPr>
          <a:xfrm>
            <a:off x="311700" y="445025"/>
            <a:ext cx="8520600" cy="572700"/>
          </a:xfrm>
          <a:prstGeom prst="rect">
            <a:avLst/>
          </a:prstGeom>
        </p:spPr>
        <p:txBody>
          <a:bodyPr anchorCtr="0" anchor="t" bIns="91425" lIns="0" spcFirstLastPara="1" rIns="91425" wrap="square" tIns="91425">
            <a:sp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1449" name="Google Shape;1449;p157"/>
          <p:cNvSpPr/>
          <p:nvPr/>
        </p:nvSpPr>
        <p:spPr>
          <a:xfrm>
            <a:off x="314325" y="1166082"/>
            <a:ext cx="221700" cy="221700"/>
          </a:xfrm>
          <a:prstGeom prst="ellipse">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400">
              <a:latin typeface="Roboto Medium"/>
              <a:ea typeface="Roboto Medium"/>
              <a:cs typeface="Roboto Medium"/>
              <a:sym typeface="Roboto Medium"/>
            </a:endParaRPr>
          </a:p>
        </p:txBody>
      </p:sp>
      <p:sp>
        <p:nvSpPr>
          <p:cNvPr id="1450" name="Google Shape;1450;p157"/>
          <p:cNvSpPr/>
          <p:nvPr/>
        </p:nvSpPr>
        <p:spPr>
          <a:xfrm>
            <a:off x="405525" y="1177975"/>
            <a:ext cx="39300" cy="2927400"/>
          </a:xfrm>
          <a:prstGeom prst="rect">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400">
              <a:latin typeface="Roboto Medium"/>
              <a:ea typeface="Roboto Medium"/>
              <a:cs typeface="Roboto Medium"/>
              <a:sym typeface="Roboto Medium"/>
            </a:endParaRPr>
          </a:p>
        </p:txBody>
      </p:sp>
      <p:sp>
        <p:nvSpPr>
          <p:cNvPr id="1451" name="Google Shape;1451;p157"/>
          <p:cNvSpPr/>
          <p:nvPr/>
        </p:nvSpPr>
        <p:spPr>
          <a:xfrm>
            <a:off x="314325" y="2651300"/>
            <a:ext cx="221700" cy="221700"/>
          </a:xfrm>
          <a:prstGeom prst="ellipse">
            <a:avLst/>
          </a:prstGeom>
          <a:solidFill>
            <a:srgbClr val="B7B7B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400">
              <a:latin typeface="Roboto Medium"/>
              <a:ea typeface="Roboto Medium"/>
              <a:cs typeface="Roboto Medium"/>
              <a:sym typeface="Roboto Medium"/>
            </a:endParaRPr>
          </a:p>
        </p:txBody>
      </p:sp>
      <p:sp>
        <p:nvSpPr>
          <p:cNvPr id="1452" name="Google Shape;1452;p157"/>
          <p:cNvSpPr txBox="1"/>
          <p:nvPr>
            <p:ph idx="2" type="title"/>
          </p:nvPr>
        </p:nvSpPr>
        <p:spPr>
          <a:xfrm>
            <a:off x="665200" y="986730"/>
            <a:ext cx="8167200" cy="572700"/>
          </a:xfrm>
          <a:prstGeom prst="rect">
            <a:avLst/>
          </a:prstGeom>
        </p:spPr>
        <p:txBody>
          <a:bodyPr anchorCtr="0" anchor="ctr" bIns="91425" lIns="0" spcFirstLastPara="1" rIns="91425" wrap="square" tIns="91425">
            <a:noAutofit/>
          </a:bodyPr>
          <a:lstStyle>
            <a:lvl1pPr lvl="0">
              <a:spcBef>
                <a:spcPts val="0"/>
              </a:spcBef>
              <a:spcAft>
                <a:spcPts val="0"/>
              </a:spcAft>
              <a:buClr>
                <a:srgbClr val="434343"/>
              </a:buClr>
              <a:buSzPts val="2000"/>
              <a:buNone/>
              <a:defRPr sz="2000">
                <a:solidFill>
                  <a:srgbClr val="434343"/>
                </a:solidFill>
              </a:defRPr>
            </a:lvl1pPr>
            <a:lvl2pPr lvl="1">
              <a:spcBef>
                <a:spcPts val="0"/>
              </a:spcBef>
              <a:spcAft>
                <a:spcPts val="0"/>
              </a:spcAft>
              <a:buClr>
                <a:srgbClr val="434343"/>
              </a:buClr>
              <a:buSzPts val="2000"/>
              <a:buNone/>
              <a:defRPr sz="2000">
                <a:solidFill>
                  <a:srgbClr val="434343"/>
                </a:solidFill>
              </a:defRPr>
            </a:lvl2pPr>
            <a:lvl3pPr lvl="2">
              <a:spcBef>
                <a:spcPts val="0"/>
              </a:spcBef>
              <a:spcAft>
                <a:spcPts val="0"/>
              </a:spcAft>
              <a:buClr>
                <a:srgbClr val="434343"/>
              </a:buClr>
              <a:buSzPts val="2000"/>
              <a:buNone/>
              <a:defRPr sz="2000">
                <a:solidFill>
                  <a:srgbClr val="434343"/>
                </a:solidFill>
              </a:defRPr>
            </a:lvl3pPr>
            <a:lvl4pPr lvl="3">
              <a:spcBef>
                <a:spcPts val="0"/>
              </a:spcBef>
              <a:spcAft>
                <a:spcPts val="0"/>
              </a:spcAft>
              <a:buClr>
                <a:srgbClr val="434343"/>
              </a:buClr>
              <a:buSzPts val="2000"/>
              <a:buNone/>
              <a:defRPr sz="2000">
                <a:solidFill>
                  <a:srgbClr val="434343"/>
                </a:solidFill>
              </a:defRPr>
            </a:lvl4pPr>
            <a:lvl5pPr lvl="4">
              <a:spcBef>
                <a:spcPts val="0"/>
              </a:spcBef>
              <a:spcAft>
                <a:spcPts val="0"/>
              </a:spcAft>
              <a:buClr>
                <a:srgbClr val="434343"/>
              </a:buClr>
              <a:buSzPts val="2000"/>
              <a:buNone/>
              <a:defRPr sz="2000">
                <a:solidFill>
                  <a:srgbClr val="434343"/>
                </a:solidFill>
              </a:defRPr>
            </a:lvl5pPr>
            <a:lvl6pPr lvl="5">
              <a:spcBef>
                <a:spcPts val="0"/>
              </a:spcBef>
              <a:spcAft>
                <a:spcPts val="0"/>
              </a:spcAft>
              <a:buClr>
                <a:srgbClr val="434343"/>
              </a:buClr>
              <a:buSzPts val="2000"/>
              <a:buNone/>
              <a:defRPr sz="2000">
                <a:solidFill>
                  <a:srgbClr val="434343"/>
                </a:solidFill>
              </a:defRPr>
            </a:lvl6pPr>
            <a:lvl7pPr lvl="6">
              <a:spcBef>
                <a:spcPts val="0"/>
              </a:spcBef>
              <a:spcAft>
                <a:spcPts val="0"/>
              </a:spcAft>
              <a:buClr>
                <a:srgbClr val="434343"/>
              </a:buClr>
              <a:buSzPts val="2000"/>
              <a:buNone/>
              <a:defRPr sz="2000">
                <a:solidFill>
                  <a:srgbClr val="434343"/>
                </a:solidFill>
              </a:defRPr>
            </a:lvl7pPr>
            <a:lvl8pPr lvl="7">
              <a:spcBef>
                <a:spcPts val="0"/>
              </a:spcBef>
              <a:spcAft>
                <a:spcPts val="0"/>
              </a:spcAft>
              <a:buClr>
                <a:srgbClr val="434343"/>
              </a:buClr>
              <a:buSzPts val="2000"/>
              <a:buNone/>
              <a:defRPr sz="2000">
                <a:solidFill>
                  <a:srgbClr val="434343"/>
                </a:solidFill>
              </a:defRPr>
            </a:lvl8pPr>
            <a:lvl9pPr lvl="8">
              <a:spcBef>
                <a:spcPts val="0"/>
              </a:spcBef>
              <a:spcAft>
                <a:spcPts val="0"/>
              </a:spcAft>
              <a:buClr>
                <a:srgbClr val="434343"/>
              </a:buClr>
              <a:buSzPts val="2000"/>
              <a:buNone/>
              <a:defRPr sz="2000">
                <a:solidFill>
                  <a:srgbClr val="434343"/>
                </a:solidFill>
              </a:defRPr>
            </a:lvl9pPr>
          </a:lstStyle>
          <a:p/>
        </p:txBody>
      </p:sp>
      <p:sp>
        <p:nvSpPr>
          <p:cNvPr id="1453" name="Google Shape;1453;p157"/>
          <p:cNvSpPr txBox="1"/>
          <p:nvPr>
            <p:ph idx="3" type="title"/>
          </p:nvPr>
        </p:nvSpPr>
        <p:spPr>
          <a:xfrm>
            <a:off x="665200" y="1453775"/>
            <a:ext cx="8167200" cy="442200"/>
          </a:xfrm>
          <a:prstGeom prst="rect">
            <a:avLst/>
          </a:prstGeom>
        </p:spPr>
        <p:txBody>
          <a:bodyPr anchorCtr="0" anchor="ctr" bIns="0" lIns="0" spcFirstLastPara="1" rIns="91425" wrap="square" tIns="0">
            <a:spAutoFit/>
          </a:bodyPr>
          <a:lstStyle>
            <a:lvl1pPr lvl="0">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1pPr>
            <a:lvl2pPr lvl="1">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2pPr>
            <a:lvl3pPr lvl="2">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3pPr>
            <a:lvl4pPr lvl="3">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4pPr>
            <a:lvl5pPr lvl="4">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5pPr>
            <a:lvl6pPr lvl="5">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6pPr>
            <a:lvl7pPr lvl="6">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7pPr>
            <a:lvl8pPr lvl="7">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8pPr>
            <a:lvl9pPr lvl="8">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9pPr>
          </a:lstStyle>
          <a:p/>
        </p:txBody>
      </p:sp>
      <p:sp>
        <p:nvSpPr>
          <p:cNvPr id="1454" name="Google Shape;1454;p157"/>
          <p:cNvSpPr txBox="1"/>
          <p:nvPr>
            <p:ph idx="4" type="title"/>
          </p:nvPr>
        </p:nvSpPr>
        <p:spPr>
          <a:xfrm>
            <a:off x="665200" y="2468575"/>
            <a:ext cx="8167200" cy="572700"/>
          </a:xfrm>
          <a:prstGeom prst="rect">
            <a:avLst/>
          </a:prstGeom>
        </p:spPr>
        <p:txBody>
          <a:bodyPr anchorCtr="0" anchor="ctr" bIns="91425" lIns="0" spcFirstLastPara="1" rIns="91425" wrap="square" tIns="91425">
            <a:noAutofit/>
          </a:bodyPr>
          <a:lstStyle>
            <a:lvl1pPr lvl="0">
              <a:spcBef>
                <a:spcPts val="0"/>
              </a:spcBef>
              <a:spcAft>
                <a:spcPts val="0"/>
              </a:spcAft>
              <a:buClr>
                <a:srgbClr val="434343"/>
              </a:buClr>
              <a:buSzPts val="2000"/>
              <a:buNone/>
              <a:defRPr sz="2000">
                <a:solidFill>
                  <a:srgbClr val="434343"/>
                </a:solidFill>
              </a:defRPr>
            </a:lvl1pPr>
            <a:lvl2pPr lvl="1">
              <a:spcBef>
                <a:spcPts val="0"/>
              </a:spcBef>
              <a:spcAft>
                <a:spcPts val="0"/>
              </a:spcAft>
              <a:buClr>
                <a:srgbClr val="434343"/>
              </a:buClr>
              <a:buSzPts val="2000"/>
              <a:buNone/>
              <a:defRPr sz="2000">
                <a:solidFill>
                  <a:srgbClr val="434343"/>
                </a:solidFill>
              </a:defRPr>
            </a:lvl2pPr>
            <a:lvl3pPr lvl="2">
              <a:spcBef>
                <a:spcPts val="0"/>
              </a:spcBef>
              <a:spcAft>
                <a:spcPts val="0"/>
              </a:spcAft>
              <a:buClr>
                <a:srgbClr val="434343"/>
              </a:buClr>
              <a:buSzPts val="2000"/>
              <a:buNone/>
              <a:defRPr sz="2000">
                <a:solidFill>
                  <a:srgbClr val="434343"/>
                </a:solidFill>
              </a:defRPr>
            </a:lvl3pPr>
            <a:lvl4pPr lvl="3">
              <a:spcBef>
                <a:spcPts val="0"/>
              </a:spcBef>
              <a:spcAft>
                <a:spcPts val="0"/>
              </a:spcAft>
              <a:buClr>
                <a:srgbClr val="434343"/>
              </a:buClr>
              <a:buSzPts val="2000"/>
              <a:buNone/>
              <a:defRPr sz="2000">
                <a:solidFill>
                  <a:srgbClr val="434343"/>
                </a:solidFill>
              </a:defRPr>
            </a:lvl4pPr>
            <a:lvl5pPr lvl="4">
              <a:spcBef>
                <a:spcPts val="0"/>
              </a:spcBef>
              <a:spcAft>
                <a:spcPts val="0"/>
              </a:spcAft>
              <a:buClr>
                <a:srgbClr val="434343"/>
              </a:buClr>
              <a:buSzPts val="2000"/>
              <a:buNone/>
              <a:defRPr sz="2000">
                <a:solidFill>
                  <a:srgbClr val="434343"/>
                </a:solidFill>
              </a:defRPr>
            </a:lvl5pPr>
            <a:lvl6pPr lvl="5">
              <a:spcBef>
                <a:spcPts val="0"/>
              </a:spcBef>
              <a:spcAft>
                <a:spcPts val="0"/>
              </a:spcAft>
              <a:buClr>
                <a:srgbClr val="434343"/>
              </a:buClr>
              <a:buSzPts val="2000"/>
              <a:buNone/>
              <a:defRPr sz="2000">
                <a:solidFill>
                  <a:srgbClr val="434343"/>
                </a:solidFill>
              </a:defRPr>
            </a:lvl6pPr>
            <a:lvl7pPr lvl="6">
              <a:spcBef>
                <a:spcPts val="0"/>
              </a:spcBef>
              <a:spcAft>
                <a:spcPts val="0"/>
              </a:spcAft>
              <a:buClr>
                <a:srgbClr val="434343"/>
              </a:buClr>
              <a:buSzPts val="2000"/>
              <a:buNone/>
              <a:defRPr sz="2000">
                <a:solidFill>
                  <a:srgbClr val="434343"/>
                </a:solidFill>
              </a:defRPr>
            </a:lvl7pPr>
            <a:lvl8pPr lvl="7">
              <a:spcBef>
                <a:spcPts val="0"/>
              </a:spcBef>
              <a:spcAft>
                <a:spcPts val="0"/>
              </a:spcAft>
              <a:buClr>
                <a:srgbClr val="434343"/>
              </a:buClr>
              <a:buSzPts val="2000"/>
              <a:buNone/>
              <a:defRPr sz="2000">
                <a:solidFill>
                  <a:srgbClr val="434343"/>
                </a:solidFill>
              </a:defRPr>
            </a:lvl8pPr>
            <a:lvl9pPr lvl="8">
              <a:spcBef>
                <a:spcPts val="0"/>
              </a:spcBef>
              <a:spcAft>
                <a:spcPts val="0"/>
              </a:spcAft>
              <a:buClr>
                <a:srgbClr val="434343"/>
              </a:buClr>
              <a:buSzPts val="2000"/>
              <a:buNone/>
              <a:defRPr sz="2000">
                <a:solidFill>
                  <a:srgbClr val="434343"/>
                </a:solidFill>
              </a:defRPr>
            </a:lvl9pPr>
          </a:lstStyle>
          <a:p/>
        </p:txBody>
      </p:sp>
      <p:sp>
        <p:nvSpPr>
          <p:cNvPr id="1455" name="Google Shape;1455;p157"/>
          <p:cNvSpPr txBox="1"/>
          <p:nvPr>
            <p:ph idx="5" type="title"/>
          </p:nvPr>
        </p:nvSpPr>
        <p:spPr>
          <a:xfrm>
            <a:off x="665200" y="2951806"/>
            <a:ext cx="8167200" cy="442200"/>
          </a:xfrm>
          <a:prstGeom prst="rect">
            <a:avLst/>
          </a:prstGeom>
        </p:spPr>
        <p:txBody>
          <a:bodyPr anchorCtr="0" anchor="ctr" bIns="0" lIns="0" spcFirstLastPara="1" rIns="91425" wrap="square" tIns="0">
            <a:spAutoFit/>
          </a:bodyPr>
          <a:lstStyle>
            <a:lvl1pPr lvl="0">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1pPr>
            <a:lvl2pPr lvl="1">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2pPr>
            <a:lvl3pPr lvl="2">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3pPr>
            <a:lvl4pPr lvl="3">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4pPr>
            <a:lvl5pPr lvl="4">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5pPr>
            <a:lvl6pPr lvl="5">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6pPr>
            <a:lvl7pPr lvl="6">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7pPr>
            <a:lvl8pPr lvl="7">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8pPr>
            <a:lvl9pPr lvl="8">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9pPr>
          </a:lstStyle>
          <a:p/>
        </p:txBody>
      </p:sp>
    </p:spTree>
  </p:cSld>
  <p:clrMapOvr>
    <a:masterClrMapping/>
  </p:clrMapOvr>
</p:sldLayout>
</file>

<file path=ppt/slideLayouts/slideLayout1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Layout with images">
  <p:cSld name="CUSTOM_1">
    <p:bg>
      <p:bgPr>
        <a:blipFill>
          <a:blip r:embed="rId2">
            <a:alphaModFix/>
          </a:blip>
          <a:stretch>
            <a:fillRect/>
          </a:stretch>
        </a:blipFill>
      </p:bgPr>
    </p:bg>
    <p:spTree>
      <p:nvGrpSpPr>
        <p:cNvPr id="1456" name="Shape 1456"/>
        <p:cNvGrpSpPr/>
        <p:nvPr/>
      </p:nvGrpSpPr>
      <p:grpSpPr>
        <a:xfrm>
          <a:off x="0" y="0"/>
          <a:ext cx="0" cy="0"/>
          <a:chOff x="0" y="0"/>
          <a:chExt cx="0" cy="0"/>
        </a:xfrm>
      </p:grpSpPr>
      <p:sp>
        <p:nvSpPr>
          <p:cNvPr id="1457" name="Google Shape;1457;p158"/>
          <p:cNvSpPr txBox="1"/>
          <p:nvPr>
            <p:ph type="title"/>
          </p:nvPr>
        </p:nvSpPr>
        <p:spPr>
          <a:xfrm>
            <a:off x="311700" y="445025"/>
            <a:ext cx="2930100" cy="572700"/>
          </a:xfrm>
          <a:prstGeom prst="rect">
            <a:avLst/>
          </a:prstGeom>
        </p:spPr>
        <p:txBody>
          <a:bodyPr anchorCtr="0" anchor="t" bIns="91425" lIns="0" spcFirstLastPara="1" rIns="91425" wrap="square" tIns="91425">
            <a:sp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1458" name="Google Shape;1458;p158"/>
          <p:cNvSpPr txBox="1"/>
          <p:nvPr>
            <p:ph idx="2" type="title"/>
          </p:nvPr>
        </p:nvSpPr>
        <p:spPr>
          <a:xfrm>
            <a:off x="3241800" y="445025"/>
            <a:ext cx="5590500" cy="442200"/>
          </a:xfrm>
          <a:prstGeom prst="rect">
            <a:avLst/>
          </a:prstGeom>
        </p:spPr>
        <p:txBody>
          <a:bodyPr anchorCtr="0" anchor="ctr" bIns="0" lIns="0" spcFirstLastPara="1" rIns="91425" wrap="square" tIns="0">
            <a:spAutoFit/>
          </a:bodyPr>
          <a:lstStyle>
            <a:lvl1pPr lvl="0">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1pPr>
            <a:lvl2pPr lvl="1">
              <a:spcBef>
                <a:spcPts val="0"/>
              </a:spcBef>
              <a:spcAft>
                <a:spcPts val="0"/>
              </a:spcAft>
              <a:buClr>
                <a:srgbClr val="666666"/>
              </a:buClr>
              <a:buSzPts val="1800"/>
              <a:buNone/>
              <a:defRPr sz="1800">
                <a:solidFill>
                  <a:srgbClr val="666666"/>
                </a:solidFill>
              </a:defRPr>
            </a:lvl2pPr>
            <a:lvl3pPr lvl="2">
              <a:spcBef>
                <a:spcPts val="0"/>
              </a:spcBef>
              <a:spcAft>
                <a:spcPts val="0"/>
              </a:spcAft>
              <a:buClr>
                <a:srgbClr val="666666"/>
              </a:buClr>
              <a:buSzPts val="1800"/>
              <a:buNone/>
              <a:defRPr sz="1800">
                <a:solidFill>
                  <a:srgbClr val="666666"/>
                </a:solidFill>
              </a:defRPr>
            </a:lvl3pPr>
            <a:lvl4pPr lvl="3">
              <a:spcBef>
                <a:spcPts val="0"/>
              </a:spcBef>
              <a:spcAft>
                <a:spcPts val="0"/>
              </a:spcAft>
              <a:buClr>
                <a:srgbClr val="666666"/>
              </a:buClr>
              <a:buSzPts val="1800"/>
              <a:buNone/>
              <a:defRPr sz="1800">
                <a:solidFill>
                  <a:srgbClr val="666666"/>
                </a:solidFill>
              </a:defRPr>
            </a:lvl4pPr>
            <a:lvl5pPr lvl="4">
              <a:spcBef>
                <a:spcPts val="0"/>
              </a:spcBef>
              <a:spcAft>
                <a:spcPts val="0"/>
              </a:spcAft>
              <a:buClr>
                <a:srgbClr val="666666"/>
              </a:buClr>
              <a:buSzPts val="1800"/>
              <a:buNone/>
              <a:defRPr sz="1800">
                <a:solidFill>
                  <a:srgbClr val="666666"/>
                </a:solidFill>
              </a:defRPr>
            </a:lvl5pPr>
            <a:lvl6pPr lvl="5">
              <a:spcBef>
                <a:spcPts val="0"/>
              </a:spcBef>
              <a:spcAft>
                <a:spcPts val="0"/>
              </a:spcAft>
              <a:buClr>
                <a:srgbClr val="666666"/>
              </a:buClr>
              <a:buSzPts val="1800"/>
              <a:buNone/>
              <a:defRPr sz="1800">
                <a:solidFill>
                  <a:srgbClr val="666666"/>
                </a:solidFill>
              </a:defRPr>
            </a:lvl6pPr>
            <a:lvl7pPr lvl="6">
              <a:spcBef>
                <a:spcPts val="0"/>
              </a:spcBef>
              <a:spcAft>
                <a:spcPts val="0"/>
              </a:spcAft>
              <a:buClr>
                <a:srgbClr val="666666"/>
              </a:buClr>
              <a:buSzPts val="1800"/>
              <a:buNone/>
              <a:defRPr sz="1800">
                <a:solidFill>
                  <a:srgbClr val="666666"/>
                </a:solidFill>
              </a:defRPr>
            </a:lvl7pPr>
            <a:lvl8pPr lvl="7">
              <a:spcBef>
                <a:spcPts val="0"/>
              </a:spcBef>
              <a:spcAft>
                <a:spcPts val="0"/>
              </a:spcAft>
              <a:buClr>
                <a:srgbClr val="666666"/>
              </a:buClr>
              <a:buSzPts val="1800"/>
              <a:buNone/>
              <a:defRPr sz="1800">
                <a:solidFill>
                  <a:srgbClr val="666666"/>
                </a:solidFill>
              </a:defRPr>
            </a:lvl8pPr>
            <a:lvl9pPr lvl="8">
              <a:spcBef>
                <a:spcPts val="0"/>
              </a:spcBef>
              <a:spcAft>
                <a:spcPts val="0"/>
              </a:spcAft>
              <a:buClr>
                <a:srgbClr val="666666"/>
              </a:buClr>
              <a:buSzPts val="1800"/>
              <a:buNone/>
              <a:defRPr sz="1800">
                <a:solidFill>
                  <a:srgbClr val="666666"/>
                </a:solidFill>
              </a:defRPr>
            </a:lvl9pPr>
          </a:lstStyle>
          <a:p/>
        </p:txBody>
      </p:sp>
      <p:sp>
        <p:nvSpPr>
          <p:cNvPr id="1459" name="Google Shape;1459;p158"/>
          <p:cNvSpPr/>
          <p:nvPr>
            <p:ph idx="3" type="pic"/>
          </p:nvPr>
        </p:nvSpPr>
        <p:spPr>
          <a:xfrm>
            <a:off x="3252400" y="2581675"/>
            <a:ext cx="1663800" cy="1663800"/>
          </a:xfrm>
          <a:prstGeom prst="ellipse">
            <a:avLst/>
          </a:prstGeom>
          <a:noFill/>
          <a:ln>
            <a:noFill/>
          </a:ln>
        </p:spPr>
      </p:sp>
      <p:sp>
        <p:nvSpPr>
          <p:cNvPr id="1460" name="Google Shape;1460;p158"/>
          <p:cNvSpPr/>
          <p:nvPr>
            <p:ph idx="4" type="pic"/>
          </p:nvPr>
        </p:nvSpPr>
        <p:spPr>
          <a:xfrm>
            <a:off x="5205150" y="2581675"/>
            <a:ext cx="1663800" cy="1663800"/>
          </a:xfrm>
          <a:prstGeom prst="ellipse">
            <a:avLst/>
          </a:prstGeom>
          <a:noFill/>
          <a:ln>
            <a:noFill/>
          </a:ln>
        </p:spPr>
      </p:sp>
      <p:sp>
        <p:nvSpPr>
          <p:cNvPr id="1461" name="Google Shape;1461;p158"/>
          <p:cNvSpPr/>
          <p:nvPr>
            <p:ph idx="5" type="pic"/>
          </p:nvPr>
        </p:nvSpPr>
        <p:spPr>
          <a:xfrm>
            <a:off x="7157900" y="2581675"/>
            <a:ext cx="1663800" cy="1663800"/>
          </a:xfrm>
          <a:prstGeom prst="ellipse">
            <a:avLst/>
          </a:prstGeom>
          <a:noFill/>
          <a:ln>
            <a:noFill/>
          </a:ln>
        </p:spPr>
      </p:sp>
    </p:spTree>
  </p:cSld>
  <p:clrMapOvr>
    <a:masterClrMapping/>
  </p:clrMapOvr>
</p:sldLayout>
</file>

<file path=ppt/slideLayouts/slideLayout1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Big stats">
  <p:cSld name="CUSTOM_1_1">
    <p:bg>
      <p:bgPr>
        <a:blipFill>
          <a:blip r:embed="rId2">
            <a:alphaModFix/>
          </a:blip>
          <a:stretch>
            <a:fillRect/>
          </a:stretch>
        </a:blipFill>
      </p:bgPr>
    </p:bg>
    <p:spTree>
      <p:nvGrpSpPr>
        <p:cNvPr id="1462" name="Shape 1462"/>
        <p:cNvGrpSpPr/>
        <p:nvPr/>
      </p:nvGrpSpPr>
      <p:grpSpPr>
        <a:xfrm>
          <a:off x="0" y="0"/>
          <a:ext cx="0" cy="0"/>
          <a:chOff x="0" y="0"/>
          <a:chExt cx="0" cy="0"/>
        </a:xfrm>
      </p:grpSpPr>
      <p:sp>
        <p:nvSpPr>
          <p:cNvPr id="1463" name="Google Shape;1463;p159"/>
          <p:cNvSpPr txBox="1"/>
          <p:nvPr>
            <p:ph type="title"/>
          </p:nvPr>
        </p:nvSpPr>
        <p:spPr>
          <a:xfrm>
            <a:off x="311700" y="2120925"/>
            <a:ext cx="2682600" cy="1956300"/>
          </a:xfrm>
          <a:prstGeom prst="rect">
            <a:avLst/>
          </a:prstGeom>
        </p:spPr>
        <p:txBody>
          <a:bodyPr anchorCtr="0" anchor="t" bIns="91425" lIns="0" spcFirstLastPara="1" rIns="91425" wrap="square" tIns="91425">
            <a:spAutoFit/>
          </a:bodyPr>
          <a:lstStyle>
            <a:lvl1pPr lvl="0" algn="ctr">
              <a:spcBef>
                <a:spcPts val="0"/>
              </a:spcBef>
              <a:spcAft>
                <a:spcPts val="0"/>
              </a:spcAft>
              <a:buClr>
                <a:srgbClr val="0E151E"/>
              </a:buClr>
              <a:buSzPts val="9600"/>
              <a:buNone/>
              <a:defRPr sz="9600">
                <a:solidFill>
                  <a:srgbClr val="0E151E"/>
                </a:solidFill>
              </a:defRPr>
            </a:lvl1pPr>
            <a:lvl2pPr lvl="1" algn="ctr">
              <a:spcBef>
                <a:spcPts val="0"/>
              </a:spcBef>
              <a:spcAft>
                <a:spcPts val="0"/>
              </a:spcAft>
              <a:buClr>
                <a:srgbClr val="0E151E"/>
              </a:buClr>
              <a:buSzPts val="9600"/>
              <a:buNone/>
              <a:defRPr sz="9600">
                <a:solidFill>
                  <a:srgbClr val="0E151E"/>
                </a:solidFill>
              </a:defRPr>
            </a:lvl2pPr>
            <a:lvl3pPr lvl="2" algn="ctr">
              <a:spcBef>
                <a:spcPts val="0"/>
              </a:spcBef>
              <a:spcAft>
                <a:spcPts val="0"/>
              </a:spcAft>
              <a:buClr>
                <a:srgbClr val="0E151E"/>
              </a:buClr>
              <a:buSzPts val="9600"/>
              <a:buNone/>
              <a:defRPr sz="9600">
                <a:solidFill>
                  <a:srgbClr val="0E151E"/>
                </a:solidFill>
              </a:defRPr>
            </a:lvl3pPr>
            <a:lvl4pPr lvl="3" algn="ctr">
              <a:spcBef>
                <a:spcPts val="0"/>
              </a:spcBef>
              <a:spcAft>
                <a:spcPts val="0"/>
              </a:spcAft>
              <a:buClr>
                <a:srgbClr val="0E151E"/>
              </a:buClr>
              <a:buSzPts val="9600"/>
              <a:buNone/>
              <a:defRPr sz="9600">
                <a:solidFill>
                  <a:srgbClr val="0E151E"/>
                </a:solidFill>
              </a:defRPr>
            </a:lvl4pPr>
            <a:lvl5pPr lvl="4" algn="ctr">
              <a:spcBef>
                <a:spcPts val="0"/>
              </a:spcBef>
              <a:spcAft>
                <a:spcPts val="0"/>
              </a:spcAft>
              <a:buClr>
                <a:srgbClr val="0E151E"/>
              </a:buClr>
              <a:buSzPts val="9600"/>
              <a:buNone/>
              <a:defRPr sz="9600">
                <a:solidFill>
                  <a:srgbClr val="0E151E"/>
                </a:solidFill>
              </a:defRPr>
            </a:lvl5pPr>
            <a:lvl6pPr lvl="5" algn="ctr">
              <a:spcBef>
                <a:spcPts val="0"/>
              </a:spcBef>
              <a:spcAft>
                <a:spcPts val="0"/>
              </a:spcAft>
              <a:buClr>
                <a:srgbClr val="0E151E"/>
              </a:buClr>
              <a:buSzPts val="9600"/>
              <a:buNone/>
              <a:defRPr sz="9600">
                <a:solidFill>
                  <a:srgbClr val="0E151E"/>
                </a:solidFill>
              </a:defRPr>
            </a:lvl6pPr>
            <a:lvl7pPr lvl="6" algn="ctr">
              <a:spcBef>
                <a:spcPts val="0"/>
              </a:spcBef>
              <a:spcAft>
                <a:spcPts val="0"/>
              </a:spcAft>
              <a:buClr>
                <a:srgbClr val="0E151E"/>
              </a:buClr>
              <a:buSzPts val="9600"/>
              <a:buNone/>
              <a:defRPr sz="9600">
                <a:solidFill>
                  <a:srgbClr val="0E151E"/>
                </a:solidFill>
              </a:defRPr>
            </a:lvl7pPr>
            <a:lvl8pPr lvl="7" algn="ctr">
              <a:spcBef>
                <a:spcPts val="0"/>
              </a:spcBef>
              <a:spcAft>
                <a:spcPts val="0"/>
              </a:spcAft>
              <a:buClr>
                <a:srgbClr val="0E151E"/>
              </a:buClr>
              <a:buSzPts val="9600"/>
              <a:buNone/>
              <a:defRPr sz="9600">
                <a:solidFill>
                  <a:srgbClr val="0E151E"/>
                </a:solidFill>
              </a:defRPr>
            </a:lvl8pPr>
            <a:lvl9pPr lvl="8" algn="ctr">
              <a:spcBef>
                <a:spcPts val="0"/>
              </a:spcBef>
              <a:spcAft>
                <a:spcPts val="0"/>
              </a:spcAft>
              <a:buClr>
                <a:srgbClr val="0E151E"/>
              </a:buClr>
              <a:buSzPts val="9600"/>
              <a:buNone/>
              <a:defRPr sz="9600">
                <a:solidFill>
                  <a:srgbClr val="0E151E"/>
                </a:solidFill>
              </a:defRPr>
            </a:lvl9pPr>
          </a:lstStyle>
          <a:p/>
        </p:txBody>
      </p:sp>
      <p:sp>
        <p:nvSpPr>
          <p:cNvPr id="1464" name="Google Shape;1464;p159"/>
          <p:cNvSpPr txBox="1"/>
          <p:nvPr>
            <p:ph idx="2" type="title"/>
          </p:nvPr>
        </p:nvSpPr>
        <p:spPr>
          <a:xfrm>
            <a:off x="3239700" y="2120925"/>
            <a:ext cx="2682600" cy="1956300"/>
          </a:xfrm>
          <a:prstGeom prst="rect">
            <a:avLst/>
          </a:prstGeom>
        </p:spPr>
        <p:txBody>
          <a:bodyPr anchorCtr="0" anchor="t" bIns="91425" lIns="0" spcFirstLastPara="1" rIns="91425" wrap="square" tIns="91425">
            <a:spAutoFit/>
          </a:bodyPr>
          <a:lstStyle>
            <a:lvl1pPr lvl="0" algn="ctr">
              <a:spcBef>
                <a:spcPts val="0"/>
              </a:spcBef>
              <a:spcAft>
                <a:spcPts val="0"/>
              </a:spcAft>
              <a:buClr>
                <a:srgbClr val="0E151E"/>
              </a:buClr>
              <a:buSzPts val="9600"/>
              <a:buNone/>
              <a:defRPr sz="9600">
                <a:solidFill>
                  <a:srgbClr val="0E151E"/>
                </a:solidFill>
              </a:defRPr>
            </a:lvl1pPr>
            <a:lvl2pPr lvl="1" algn="ctr">
              <a:spcBef>
                <a:spcPts val="0"/>
              </a:spcBef>
              <a:spcAft>
                <a:spcPts val="0"/>
              </a:spcAft>
              <a:buClr>
                <a:srgbClr val="0E151E"/>
              </a:buClr>
              <a:buSzPts val="9600"/>
              <a:buNone/>
              <a:defRPr sz="9600">
                <a:solidFill>
                  <a:srgbClr val="0E151E"/>
                </a:solidFill>
              </a:defRPr>
            </a:lvl2pPr>
            <a:lvl3pPr lvl="2" algn="ctr">
              <a:spcBef>
                <a:spcPts val="0"/>
              </a:spcBef>
              <a:spcAft>
                <a:spcPts val="0"/>
              </a:spcAft>
              <a:buClr>
                <a:srgbClr val="0E151E"/>
              </a:buClr>
              <a:buSzPts val="9600"/>
              <a:buNone/>
              <a:defRPr sz="9600">
                <a:solidFill>
                  <a:srgbClr val="0E151E"/>
                </a:solidFill>
              </a:defRPr>
            </a:lvl3pPr>
            <a:lvl4pPr lvl="3" algn="ctr">
              <a:spcBef>
                <a:spcPts val="0"/>
              </a:spcBef>
              <a:spcAft>
                <a:spcPts val="0"/>
              </a:spcAft>
              <a:buClr>
                <a:srgbClr val="0E151E"/>
              </a:buClr>
              <a:buSzPts val="9600"/>
              <a:buNone/>
              <a:defRPr sz="9600">
                <a:solidFill>
                  <a:srgbClr val="0E151E"/>
                </a:solidFill>
              </a:defRPr>
            </a:lvl4pPr>
            <a:lvl5pPr lvl="4" algn="ctr">
              <a:spcBef>
                <a:spcPts val="0"/>
              </a:spcBef>
              <a:spcAft>
                <a:spcPts val="0"/>
              </a:spcAft>
              <a:buClr>
                <a:srgbClr val="0E151E"/>
              </a:buClr>
              <a:buSzPts val="9600"/>
              <a:buNone/>
              <a:defRPr sz="9600">
                <a:solidFill>
                  <a:srgbClr val="0E151E"/>
                </a:solidFill>
              </a:defRPr>
            </a:lvl5pPr>
            <a:lvl6pPr lvl="5" algn="ctr">
              <a:spcBef>
                <a:spcPts val="0"/>
              </a:spcBef>
              <a:spcAft>
                <a:spcPts val="0"/>
              </a:spcAft>
              <a:buClr>
                <a:srgbClr val="0E151E"/>
              </a:buClr>
              <a:buSzPts val="9600"/>
              <a:buNone/>
              <a:defRPr sz="9600">
                <a:solidFill>
                  <a:srgbClr val="0E151E"/>
                </a:solidFill>
              </a:defRPr>
            </a:lvl6pPr>
            <a:lvl7pPr lvl="6" algn="ctr">
              <a:spcBef>
                <a:spcPts val="0"/>
              </a:spcBef>
              <a:spcAft>
                <a:spcPts val="0"/>
              </a:spcAft>
              <a:buClr>
                <a:srgbClr val="0E151E"/>
              </a:buClr>
              <a:buSzPts val="9600"/>
              <a:buNone/>
              <a:defRPr sz="9600">
                <a:solidFill>
                  <a:srgbClr val="0E151E"/>
                </a:solidFill>
              </a:defRPr>
            </a:lvl7pPr>
            <a:lvl8pPr lvl="7" algn="ctr">
              <a:spcBef>
                <a:spcPts val="0"/>
              </a:spcBef>
              <a:spcAft>
                <a:spcPts val="0"/>
              </a:spcAft>
              <a:buClr>
                <a:srgbClr val="0E151E"/>
              </a:buClr>
              <a:buSzPts val="9600"/>
              <a:buNone/>
              <a:defRPr sz="9600">
                <a:solidFill>
                  <a:srgbClr val="0E151E"/>
                </a:solidFill>
              </a:defRPr>
            </a:lvl8pPr>
            <a:lvl9pPr lvl="8" algn="ctr">
              <a:spcBef>
                <a:spcPts val="0"/>
              </a:spcBef>
              <a:spcAft>
                <a:spcPts val="0"/>
              </a:spcAft>
              <a:buClr>
                <a:srgbClr val="0E151E"/>
              </a:buClr>
              <a:buSzPts val="9600"/>
              <a:buNone/>
              <a:defRPr sz="9600">
                <a:solidFill>
                  <a:srgbClr val="0E151E"/>
                </a:solidFill>
              </a:defRPr>
            </a:lvl9pPr>
          </a:lstStyle>
          <a:p/>
        </p:txBody>
      </p:sp>
      <p:sp>
        <p:nvSpPr>
          <p:cNvPr id="1465" name="Google Shape;1465;p159"/>
          <p:cNvSpPr txBox="1"/>
          <p:nvPr>
            <p:ph idx="3" type="title"/>
          </p:nvPr>
        </p:nvSpPr>
        <p:spPr>
          <a:xfrm>
            <a:off x="6167700" y="2120925"/>
            <a:ext cx="2682600" cy="1956300"/>
          </a:xfrm>
          <a:prstGeom prst="rect">
            <a:avLst/>
          </a:prstGeom>
        </p:spPr>
        <p:txBody>
          <a:bodyPr anchorCtr="0" anchor="t" bIns="91425" lIns="0" spcFirstLastPara="1" rIns="91425" wrap="square" tIns="91425">
            <a:spAutoFit/>
          </a:bodyPr>
          <a:lstStyle>
            <a:lvl1pPr lvl="0" algn="ctr">
              <a:spcBef>
                <a:spcPts val="0"/>
              </a:spcBef>
              <a:spcAft>
                <a:spcPts val="0"/>
              </a:spcAft>
              <a:buClr>
                <a:srgbClr val="0E151E"/>
              </a:buClr>
              <a:buSzPts val="9600"/>
              <a:buNone/>
              <a:defRPr sz="9600">
                <a:solidFill>
                  <a:srgbClr val="0E151E"/>
                </a:solidFill>
              </a:defRPr>
            </a:lvl1pPr>
            <a:lvl2pPr lvl="1" algn="ctr">
              <a:spcBef>
                <a:spcPts val="0"/>
              </a:spcBef>
              <a:spcAft>
                <a:spcPts val="0"/>
              </a:spcAft>
              <a:buClr>
                <a:srgbClr val="0E151E"/>
              </a:buClr>
              <a:buSzPts val="9600"/>
              <a:buNone/>
              <a:defRPr sz="9600">
                <a:solidFill>
                  <a:srgbClr val="0E151E"/>
                </a:solidFill>
              </a:defRPr>
            </a:lvl2pPr>
            <a:lvl3pPr lvl="2" algn="ctr">
              <a:spcBef>
                <a:spcPts val="0"/>
              </a:spcBef>
              <a:spcAft>
                <a:spcPts val="0"/>
              </a:spcAft>
              <a:buClr>
                <a:srgbClr val="0E151E"/>
              </a:buClr>
              <a:buSzPts val="9600"/>
              <a:buNone/>
              <a:defRPr sz="9600">
                <a:solidFill>
                  <a:srgbClr val="0E151E"/>
                </a:solidFill>
              </a:defRPr>
            </a:lvl3pPr>
            <a:lvl4pPr lvl="3" algn="ctr">
              <a:spcBef>
                <a:spcPts val="0"/>
              </a:spcBef>
              <a:spcAft>
                <a:spcPts val="0"/>
              </a:spcAft>
              <a:buClr>
                <a:srgbClr val="0E151E"/>
              </a:buClr>
              <a:buSzPts val="9600"/>
              <a:buNone/>
              <a:defRPr sz="9600">
                <a:solidFill>
                  <a:srgbClr val="0E151E"/>
                </a:solidFill>
              </a:defRPr>
            </a:lvl4pPr>
            <a:lvl5pPr lvl="4" algn="ctr">
              <a:spcBef>
                <a:spcPts val="0"/>
              </a:spcBef>
              <a:spcAft>
                <a:spcPts val="0"/>
              </a:spcAft>
              <a:buClr>
                <a:srgbClr val="0E151E"/>
              </a:buClr>
              <a:buSzPts val="9600"/>
              <a:buNone/>
              <a:defRPr sz="9600">
                <a:solidFill>
                  <a:srgbClr val="0E151E"/>
                </a:solidFill>
              </a:defRPr>
            </a:lvl5pPr>
            <a:lvl6pPr lvl="5" algn="ctr">
              <a:spcBef>
                <a:spcPts val="0"/>
              </a:spcBef>
              <a:spcAft>
                <a:spcPts val="0"/>
              </a:spcAft>
              <a:buClr>
                <a:srgbClr val="0E151E"/>
              </a:buClr>
              <a:buSzPts val="9600"/>
              <a:buNone/>
              <a:defRPr sz="9600">
                <a:solidFill>
                  <a:srgbClr val="0E151E"/>
                </a:solidFill>
              </a:defRPr>
            </a:lvl6pPr>
            <a:lvl7pPr lvl="6" algn="ctr">
              <a:spcBef>
                <a:spcPts val="0"/>
              </a:spcBef>
              <a:spcAft>
                <a:spcPts val="0"/>
              </a:spcAft>
              <a:buClr>
                <a:srgbClr val="0E151E"/>
              </a:buClr>
              <a:buSzPts val="9600"/>
              <a:buNone/>
              <a:defRPr sz="9600">
                <a:solidFill>
                  <a:srgbClr val="0E151E"/>
                </a:solidFill>
              </a:defRPr>
            </a:lvl7pPr>
            <a:lvl8pPr lvl="7" algn="ctr">
              <a:spcBef>
                <a:spcPts val="0"/>
              </a:spcBef>
              <a:spcAft>
                <a:spcPts val="0"/>
              </a:spcAft>
              <a:buClr>
                <a:srgbClr val="0E151E"/>
              </a:buClr>
              <a:buSzPts val="9600"/>
              <a:buNone/>
              <a:defRPr sz="9600">
                <a:solidFill>
                  <a:srgbClr val="0E151E"/>
                </a:solidFill>
              </a:defRPr>
            </a:lvl8pPr>
            <a:lvl9pPr lvl="8" algn="ctr">
              <a:spcBef>
                <a:spcPts val="0"/>
              </a:spcBef>
              <a:spcAft>
                <a:spcPts val="0"/>
              </a:spcAft>
              <a:buClr>
                <a:srgbClr val="0E151E"/>
              </a:buClr>
              <a:buSzPts val="9600"/>
              <a:buNone/>
              <a:defRPr sz="9600">
                <a:solidFill>
                  <a:srgbClr val="0E151E"/>
                </a:solidFill>
              </a:defRPr>
            </a:lvl9pPr>
          </a:lstStyle>
          <a:p/>
        </p:txBody>
      </p:sp>
      <p:sp>
        <p:nvSpPr>
          <p:cNvPr id="1466" name="Google Shape;1466;p159"/>
          <p:cNvSpPr txBox="1"/>
          <p:nvPr>
            <p:ph idx="4" type="title"/>
          </p:nvPr>
        </p:nvSpPr>
        <p:spPr>
          <a:xfrm>
            <a:off x="311700" y="445025"/>
            <a:ext cx="8520600" cy="572700"/>
          </a:xfrm>
          <a:prstGeom prst="rect">
            <a:avLst/>
          </a:prstGeom>
        </p:spPr>
        <p:txBody>
          <a:bodyPr anchorCtr="0" anchor="t" bIns="91425" lIns="0" spcFirstLastPara="1" rIns="91425" wrap="square" tIns="91425">
            <a:sp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1467" name="Google Shape;1467;p159"/>
          <p:cNvSpPr txBox="1"/>
          <p:nvPr>
            <p:ph idx="5" type="title"/>
          </p:nvPr>
        </p:nvSpPr>
        <p:spPr>
          <a:xfrm>
            <a:off x="311850" y="4077225"/>
            <a:ext cx="2682600" cy="442200"/>
          </a:xfrm>
          <a:prstGeom prst="rect">
            <a:avLst/>
          </a:prstGeom>
        </p:spPr>
        <p:txBody>
          <a:bodyPr anchorCtr="0" anchor="ctr" bIns="0" lIns="0" spcFirstLastPara="1" rIns="91425" wrap="square" tIns="0">
            <a:spAutoFit/>
          </a:bodyPr>
          <a:lstStyle>
            <a:lvl1pPr lvl="0"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1pPr>
            <a:lvl2pPr lvl="1"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2pPr>
            <a:lvl3pPr lvl="2"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3pPr>
            <a:lvl4pPr lvl="3"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4pPr>
            <a:lvl5pPr lvl="4"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5pPr>
            <a:lvl6pPr lvl="5"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6pPr>
            <a:lvl7pPr lvl="6"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7pPr>
            <a:lvl8pPr lvl="7"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8pPr>
            <a:lvl9pPr lvl="8"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9pPr>
          </a:lstStyle>
          <a:p/>
        </p:txBody>
      </p:sp>
      <p:cxnSp>
        <p:nvCxnSpPr>
          <p:cNvPr id="1468" name="Google Shape;1468;p159"/>
          <p:cNvCxnSpPr/>
          <p:nvPr/>
        </p:nvCxnSpPr>
        <p:spPr>
          <a:xfrm>
            <a:off x="3239700" y="2507775"/>
            <a:ext cx="0" cy="2286000"/>
          </a:xfrm>
          <a:prstGeom prst="straightConnector1">
            <a:avLst/>
          </a:prstGeom>
          <a:noFill/>
          <a:ln cap="flat" cmpd="sng" w="19050">
            <a:solidFill>
              <a:srgbClr val="999999"/>
            </a:solidFill>
            <a:prstDash val="solid"/>
            <a:round/>
            <a:headEnd len="med" w="med" type="none"/>
            <a:tailEnd len="med" w="med" type="none"/>
          </a:ln>
        </p:spPr>
      </p:cxnSp>
      <p:sp>
        <p:nvSpPr>
          <p:cNvPr id="1469" name="Google Shape;1469;p159"/>
          <p:cNvSpPr txBox="1"/>
          <p:nvPr>
            <p:ph idx="6" type="title"/>
          </p:nvPr>
        </p:nvSpPr>
        <p:spPr>
          <a:xfrm>
            <a:off x="3239850" y="4077225"/>
            <a:ext cx="2682600" cy="442200"/>
          </a:xfrm>
          <a:prstGeom prst="rect">
            <a:avLst/>
          </a:prstGeom>
        </p:spPr>
        <p:txBody>
          <a:bodyPr anchorCtr="0" anchor="ctr" bIns="0" lIns="0" spcFirstLastPara="1" rIns="91425" wrap="square" tIns="0">
            <a:spAutoFit/>
          </a:bodyPr>
          <a:lstStyle>
            <a:lvl1pPr lvl="0"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1pPr>
            <a:lvl2pPr lvl="1"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2pPr>
            <a:lvl3pPr lvl="2"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3pPr>
            <a:lvl4pPr lvl="3"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4pPr>
            <a:lvl5pPr lvl="4"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5pPr>
            <a:lvl6pPr lvl="5"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6pPr>
            <a:lvl7pPr lvl="6"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7pPr>
            <a:lvl8pPr lvl="7"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8pPr>
            <a:lvl9pPr lvl="8"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9pPr>
          </a:lstStyle>
          <a:p/>
        </p:txBody>
      </p:sp>
      <p:cxnSp>
        <p:nvCxnSpPr>
          <p:cNvPr id="1470" name="Google Shape;1470;p159"/>
          <p:cNvCxnSpPr/>
          <p:nvPr/>
        </p:nvCxnSpPr>
        <p:spPr>
          <a:xfrm>
            <a:off x="6167700" y="2507775"/>
            <a:ext cx="0" cy="2286000"/>
          </a:xfrm>
          <a:prstGeom prst="straightConnector1">
            <a:avLst/>
          </a:prstGeom>
          <a:noFill/>
          <a:ln cap="flat" cmpd="sng" w="19050">
            <a:solidFill>
              <a:srgbClr val="999999"/>
            </a:solidFill>
            <a:prstDash val="solid"/>
            <a:round/>
            <a:headEnd len="med" w="med" type="none"/>
            <a:tailEnd len="med" w="med" type="none"/>
          </a:ln>
        </p:spPr>
      </p:cxnSp>
      <p:sp>
        <p:nvSpPr>
          <p:cNvPr id="1471" name="Google Shape;1471;p159"/>
          <p:cNvSpPr txBox="1"/>
          <p:nvPr>
            <p:ph idx="7" type="title"/>
          </p:nvPr>
        </p:nvSpPr>
        <p:spPr>
          <a:xfrm>
            <a:off x="6167850" y="4077225"/>
            <a:ext cx="2682600" cy="442200"/>
          </a:xfrm>
          <a:prstGeom prst="rect">
            <a:avLst/>
          </a:prstGeom>
        </p:spPr>
        <p:txBody>
          <a:bodyPr anchorCtr="0" anchor="ctr" bIns="0" lIns="0" spcFirstLastPara="1" rIns="91425" wrap="square" tIns="0">
            <a:spAutoFit/>
          </a:bodyPr>
          <a:lstStyle>
            <a:lvl1pPr lvl="0"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1pPr>
            <a:lvl2pPr lvl="1"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2pPr>
            <a:lvl3pPr lvl="2"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3pPr>
            <a:lvl4pPr lvl="3"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4pPr>
            <a:lvl5pPr lvl="4"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5pPr>
            <a:lvl6pPr lvl="5"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6pPr>
            <a:lvl7pPr lvl="6"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7pPr>
            <a:lvl8pPr lvl="7"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8pPr>
            <a:lvl9pPr lvl="8"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9pPr>
          </a:lstStyle>
          <a:p/>
        </p:txBody>
      </p:sp>
    </p:spTree>
  </p:cSld>
  <p:clrMapOvr>
    <a:masterClrMapping/>
  </p:clrMapOvr>
</p:sldLayout>
</file>

<file path=ppt/slideLayouts/slideLayout1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Vertical grid">
  <p:cSld name="TITLE_AND_BODY_2_2_1_1">
    <p:bg>
      <p:bgPr>
        <a:blipFill>
          <a:blip r:embed="rId2">
            <a:alphaModFix/>
          </a:blip>
          <a:stretch>
            <a:fillRect/>
          </a:stretch>
        </a:blipFill>
      </p:bgPr>
    </p:bg>
    <p:spTree>
      <p:nvGrpSpPr>
        <p:cNvPr id="1472" name="Shape 1472"/>
        <p:cNvGrpSpPr/>
        <p:nvPr/>
      </p:nvGrpSpPr>
      <p:grpSpPr>
        <a:xfrm>
          <a:off x="0" y="0"/>
          <a:ext cx="0" cy="0"/>
          <a:chOff x="0" y="0"/>
          <a:chExt cx="0" cy="0"/>
        </a:xfrm>
      </p:grpSpPr>
      <p:sp>
        <p:nvSpPr>
          <p:cNvPr id="1473" name="Google Shape;1473;p160"/>
          <p:cNvSpPr txBox="1"/>
          <p:nvPr>
            <p:ph type="title"/>
          </p:nvPr>
        </p:nvSpPr>
        <p:spPr>
          <a:xfrm>
            <a:off x="311700" y="445025"/>
            <a:ext cx="8520600" cy="572700"/>
          </a:xfrm>
          <a:prstGeom prst="rect">
            <a:avLst/>
          </a:prstGeom>
        </p:spPr>
        <p:txBody>
          <a:bodyPr anchorCtr="0" anchor="ctr" bIns="91425" lIns="0" spcFirstLastPara="1" rIns="91425" wrap="square" tIns="91425">
            <a:noAutofit/>
          </a:bodyPr>
          <a:lstStyle>
            <a:lvl1pPr lvl="0" algn="ctr">
              <a:spcBef>
                <a:spcPts val="0"/>
              </a:spcBef>
              <a:spcAft>
                <a:spcPts val="0"/>
              </a:spcAft>
              <a:buClr>
                <a:srgbClr val="F04F4B"/>
              </a:buClr>
              <a:buSzPts val="1800"/>
              <a:buNone/>
              <a:defRPr sz="1800">
                <a:solidFill>
                  <a:srgbClr val="F04F4B"/>
                </a:solidFill>
              </a:defRPr>
            </a:lvl1pPr>
            <a:lvl2pPr lvl="1" algn="ctr">
              <a:spcBef>
                <a:spcPts val="0"/>
              </a:spcBef>
              <a:spcAft>
                <a:spcPts val="0"/>
              </a:spcAft>
              <a:buClr>
                <a:srgbClr val="F04F4B"/>
              </a:buClr>
              <a:buSzPts val="1800"/>
              <a:buNone/>
              <a:defRPr sz="1800">
                <a:solidFill>
                  <a:srgbClr val="F04F4B"/>
                </a:solidFill>
              </a:defRPr>
            </a:lvl2pPr>
            <a:lvl3pPr lvl="2" algn="ctr">
              <a:spcBef>
                <a:spcPts val="0"/>
              </a:spcBef>
              <a:spcAft>
                <a:spcPts val="0"/>
              </a:spcAft>
              <a:buClr>
                <a:srgbClr val="F04F4B"/>
              </a:buClr>
              <a:buSzPts val="1800"/>
              <a:buNone/>
              <a:defRPr sz="1800">
                <a:solidFill>
                  <a:srgbClr val="F04F4B"/>
                </a:solidFill>
              </a:defRPr>
            </a:lvl3pPr>
            <a:lvl4pPr lvl="3" algn="ctr">
              <a:spcBef>
                <a:spcPts val="0"/>
              </a:spcBef>
              <a:spcAft>
                <a:spcPts val="0"/>
              </a:spcAft>
              <a:buClr>
                <a:srgbClr val="F04F4B"/>
              </a:buClr>
              <a:buSzPts val="1800"/>
              <a:buNone/>
              <a:defRPr sz="1800">
                <a:solidFill>
                  <a:srgbClr val="F04F4B"/>
                </a:solidFill>
              </a:defRPr>
            </a:lvl4pPr>
            <a:lvl5pPr lvl="4" algn="ctr">
              <a:spcBef>
                <a:spcPts val="0"/>
              </a:spcBef>
              <a:spcAft>
                <a:spcPts val="0"/>
              </a:spcAft>
              <a:buClr>
                <a:srgbClr val="F04F4B"/>
              </a:buClr>
              <a:buSzPts val="1800"/>
              <a:buNone/>
              <a:defRPr sz="1800">
                <a:solidFill>
                  <a:srgbClr val="F04F4B"/>
                </a:solidFill>
              </a:defRPr>
            </a:lvl5pPr>
            <a:lvl6pPr lvl="5" algn="ctr">
              <a:spcBef>
                <a:spcPts val="0"/>
              </a:spcBef>
              <a:spcAft>
                <a:spcPts val="0"/>
              </a:spcAft>
              <a:buClr>
                <a:srgbClr val="F04F4B"/>
              </a:buClr>
              <a:buSzPts val="1800"/>
              <a:buNone/>
              <a:defRPr sz="1800">
                <a:solidFill>
                  <a:srgbClr val="F04F4B"/>
                </a:solidFill>
              </a:defRPr>
            </a:lvl6pPr>
            <a:lvl7pPr lvl="6" algn="ctr">
              <a:spcBef>
                <a:spcPts val="0"/>
              </a:spcBef>
              <a:spcAft>
                <a:spcPts val="0"/>
              </a:spcAft>
              <a:buClr>
                <a:srgbClr val="F04F4B"/>
              </a:buClr>
              <a:buSzPts val="1800"/>
              <a:buNone/>
              <a:defRPr sz="1800">
                <a:solidFill>
                  <a:srgbClr val="F04F4B"/>
                </a:solidFill>
              </a:defRPr>
            </a:lvl7pPr>
            <a:lvl8pPr lvl="7" algn="ctr">
              <a:spcBef>
                <a:spcPts val="0"/>
              </a:spcBef>
              <a:spcAft>
                <a:spcPts val="0"/>
              </a:spcAft>
              <a:buClr>
                <a:srgbClr val="F04F4B"/>
              </a:buClr>
              <a:buSzPts val="1800"/>
              <a:buNone/>
              <a:defRPr sz="1800">
                <a:solidFill>
                  <a:srgbClr val="F04F4B"/>
                </a:solidFill>
              </a:defRPr>
            </a:lvl8pPr>
            <a:lvl9pPr lvl="8" algn="ctr">
              <a:spcBef>
                <a:spcPts val="0"/>
              </a:spcBef>
              <a:spcAft>
                <a:spcPts val="0"/>
              </a:spcAft>
              <a:buClr>
                <a:srgbClr val="F04F4B"/>
              </a:buClr>
              <a:buSzPts val="1800"/>
              <a:buNone/>
              <a:defRPr sz="1800">
                <a:solidFill>
                  <a:srgbClr val="F04F4B"/>
                </a:solidFill>
              </a:defRPr>
            </a:lvl9pPr>
          </a:lstStyle>
          <a:p/>
        </p:txBody>
      </p:sp>
      <p:sp>
        <p:nvSpPr>
          <p:cNvPr id="1474" name="Google Shape;1474;p160"/>
          <p:cNvSpPr/>
          <p:nvPr>
            <p:ph idx="2" type="pic"/>
          </p:nvPr>
        </p:nvSpPr>
        <p:spPr>
          <a:xfrm>
            <a:off x="311700" y="1670363"/>
            <a:ext cx="8520600" cy="3144000"/>
          </a:xfrm>
          <a:prstGeom prst="roundRect">
            <a:avLst>
              <a:gd fmla="val 0" name="adj"/>
            </a:avLst>
          </a:prstGeom>
          <a:noFill/>
          <a:ln>
            <a:noFill/>
          </a:ln>
        </p:spPr>
      </p:sp>
      <p:sp>
        <p:nvSpPr>
          <p:cNvPr id="1475" name="Google Shape;1475;p160"/>
          <p:cNvSpPr txBox="1"/>
          <p:nvPr>
            <p:ph idx="3" type="title"/>
          </p:nvPr>
        </p:nvSpPr>
        <p:spPr>
          <a:xfrm>
            <a:off x="736800" y="1017725"/>
            <a:ext cx="7670400" cy="442200"/>
          </a:xfrm>
          <a:prstGeom prst="rect">
            <a:avLst/>
          </a:prstGeom>
        </p:spPr>
        <p:txBody>
          <a:bodyPr anchorCtr="0" anchor="ctr" bIns="0" lIns="0" spcFirstLastPara="1" rIns="91425" wrap="square" tIns="0">
            <a:spAutoFit/>
          </a:bodyPr>
          <a:lstStyle>
            <a:lvl1pPr lvl="0" algn="ctr">
              <a:spcBef>
                <a:spcPts val="0"/>
              </a:spcBef>
              <a:spcAft>
                <a:spcPts val="0"/>
              </a:spcAft>
              <a:buClr>
                <a:srgbClr val="666666"/>
              </a:buClr>
              <a:buSzPts val="1800"/>
              <a:buFont typeface="Roboto Medium"/>
              <a:buNone/>
              <a:defRPr b="0" sz="1800">
                <a:solidFill>
                  <a:srgbClr val="666666"/>
                </a:solidFill>
                <a:latin typeface="Roboto Medium"/>
                <a:ea typeface="Roboto Medium"/>
                <a:cs typeface="Roboto Medium"/>
                <a:sym typeface="Roboto Medium"/>
              </a:defRPr>
            </a:lvl1pPr>
            <a:lvl2pPr lvl="1">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2pPr>
            <a:lvl3pPr lvl="2">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3pPr>
            <a:lvl4pPr lvl="3">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4pPr>
            <a:lvl5pPr lvl="4">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5pPr>
            <a:lvl6pPr lvl="5">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6pPr>
            <a:lvl7pPr lvl="6">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7pPr>
            <a:lvl8pPr lvl="7">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8pPr>
            <a:lvl9pPr lvl="8">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9pPr>
          </a:lstStyle>
          <a:p/>
        </p:txBody>
      </p:sp>
    </p:spTree>
  </p:cSld>
  <p:clrMapOvr>
    <a:masterClrMapping/>
  </p:clrMapOvr>
</p:sldLayout>
</file>

<file path=ppt/slideLayouts/slideLayout1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Thank you slide with image">
  <p:cSld name="CUSTOM_2">
    <p:spTree>
      <p:nvGrpSpPr>
        <p:cNvPr id="1476" name="Shape 1476"/>
        <p:cNvGrpSpPr/>
        <p:nvPr/>
      </p:nvGrpSpPr>
      <p:grpSpPr>
        <a:xfrm>
          <a:off x="0" y="0"/>
          <a:ext cx="0" cy="0"/>
          <a:chOff x="0" y="0"/>
          <a:chExt cx="0" cy="0"/>
        </a:xfrm>
      </p:grpSpPr>
      <p:sp>
        <p:nvSpPr>
          <p:cNvPr id="1477" name="Google Shape;1477;p161"/>
          <p:cNvSpPr txBox="1"/>
          <p:nvPr>
            <p:ph type="title"/>
          </p:nvPr>
        </p:nvSpPr>
        <p:spPr>
          <a:xfrm>
            <a:off x="4572000" y="1368963"/>
            <a:ext cx="4260300" cy="1090800"/>
          </a:xfrm>
          <a:prstGeom prst="rect">
            <a:avLst/>
          </a:prstGeom>
        </p:spPr>
        <p:txBody>
          <a:bodyPr anchorCtr="0" anchor="t" bIns="91425" lIns="0" spcFirstLastPara="1" rIns="91425" wrap="square" tIns="91425">
            <a:spAutoFit/>
          </a:bodyPr>
          <a:lstStyle>
            <a:lvl1pPr lvl="0">
              <a:spcBef>
                <a:spcPts val="0"/>
              </a:spcBef>
              <a:spcAft>
                <a:spcPts val="0"/>
              </a:spcAft>
              <a:buClr>
                <a:srgbClr val="0E151E"/>
              </a:buClr>
              <a:buSzPts val="6000"/>
              <a:buNone/>
              <a:defRPr sz="6000">
                <a:solidFill>
                  <a:srgbClr val="0E151E"/>
                </a:solidFill>
              </a:defRPr>
            </a:lvl1pPr>
            <a:lvl2pPr lvl="1" algn="ctr">
              <a:spcBef>
                <a:spcPts val="0"/>
              </a:spcBef>
              <a:spcAft>
                <a:spcPts val="0"/>
              </a:spcAft>
              <a:buClr>
                <a:srgbClr val="0E151E"/>
              </a:buClr>
              <a:buSzPts val="6000"/>
              <a:buNone/>
              <a:defRPr sz="6000">
                <a:solidFill>
                  <a:srgbClr val="0E151E"/>
                </a:solidFill>
              </a:defRPr>
            </a:lvl2pPr>
            <a:lvl3pPr lvl="2" algn="ctr">
              <a:spcBef>
                <a:spcPts val="0"/>
              </a:spcBef>
              <a:spcAft>
                <a:spcPts val="0"/>
              </a:spcAft>
              <a:buClr>
                <a:srgbClr val="0E151E"/>
              </a:buClr>
              <a:buSzPts val="6000"/>
              <a:buNone/>
              <a:defRPr sz="6000">
                <a:solidFill>
                  <a:srgbClr val="0E151E"/>
                </a:solidFill>
              </a:defRPr>
            </a:lvl3pPr>
            <a:lvl4pPr lvl="3" algn="ctr">
              <a:spcBef>
                <a:spcPts val="0"/>
              </a:spcBef>
              <a:spcAft>
                <a:spcPts val="0"/>
              </a:spcAft>
              <a:buClr>
                <a:srgbClr val="0E151E"/>
              </a:buClr>
              <a:buSzPts val="6000"/>
              <a:buNone/>
              <a:defRPr sz="6000">
                <a:solidFill>
                  <a:srgbClr val="0E151E"/>
                </a:solidFill>
              </a:defRPr>
            </a:lvl4pPr>
            <a:lvl5pPr lvl="4" algn="ctr">
              <a:spcBef>
                <a:spcPts val="0"/>
              </a:spcBef>
              <a:spcAft>
                <a:spcPts val="0"/>
              </a:spcAft>
              <a:buClr>
                <a:srgbClr val="0E151E"/>
              </a:buClr>
              <a:buSzPts val="6000"/>
              <a:buNone/>
              <a:defRPr sz="6000">
                <a:solidFill>
                  <a:srgbClr val="0E151E"/>
                </a:solidFill>
              </a:defRPr>
            </a:lvl5pPr>
            <a:lvl6pPr lvl="5" algn="ctr">
              <a:spcBef>
                <a:spcPts val="0"/>
              </a:spcBef>
              <a:spcAft>
                <a:spcPts val="0"/>
              </a:spcAft>
              <a:buClr>
                <a:srgbClr val="0E151E"/>
              </a:buClr>
              <a:buSzPts val="6000"/>
              <a:buNone/>
              <a:defRPr sz="6000">
                <a:solidFill>
                  <a:srgbClr val="0E151E"/>
                </a:solidFill>
              </a:defRPr>
            </a:lvl6pPr>
            <a:lvl7pPr lvl="6" algn="ctr">
              <a:spcBef>
                <a:spcPts val="0"/>
              </a:spcBef>
              <a:spcAft>
                <a:spcPts val="0"/>
              </a:spcAft>
              <a:buClr>
                <a:srgbClr val="0E151E"/>
              </a:buClr>
              <a:buSzPts val="6000"/>
              <a:buNone/>
              <a:defRPr sz="6000">
                <a:solidFill>
                  <a:srgbClr val="0E151E"/>
                </a:solidFill>
              </a:defRPr>
            </a:lvl7pPr>
            <a:lvl8pPr lvl="7" algn="ctr">
              <a:spcBef>
                <a:spcPts val="0"/>
              </a:spcBef>
              <a:spcAft>
                <a:spcPts val="0"/>
              </a:spcAft>
              <a:buClr>
                <a:srgbClr val="0E151E"/>
              </a:buClr>
              <a:buSzPts val="6000"/>
              <a:buNone/>
              <a:defRPr sz="6000">
                <a:solidFill>
                  <a:srgbClr val="0E151E"/>
                </a:solidFill>
              </a:defRPr>
            </a:lvl8pPr>
            <a:lvl9pPr lvl="8" algn="ctr">
              <a:spcBef>
                <a:spcPts val="0"/>
              </a:spcBef>
              <a:spcAft>
                <a:spcPts val="0"/>
              </a:spcAft>
              <a:buClr>
                <a:srgbClr val="0E151E"/>
              </a:buClr>
              <a:buSzPts val="6000"/>
              <a:buNone/>
              <a:defRPr sz="6000">
                <a:solidFill>
                  <a:srgbClr val="0E151E"/>
                </a:solidFill>
              </a:defRPr>
            </a:lvl9pPr>
          </a:lstStyle>
          <a:p/>
        </p:txBody>
      </p:sp>
      <p:sp>
        <p:nvSpPr>
          <p:cNvPr id="1478" name="Google Shape;1478;p161"/>
          <p:cNvSpPr txBox="1"/>
          <p:nvPr>
            <p:ph idx="2" type="title"/>
          </p:nvPr>
        </p:nvSpPr>
        <p:spPr>
          <a:xfrm>
            <a:off x="5266338" y="2559731"/>
            <a:ext cx="3566100" cy="442200"/>
          </a:xfrm>
          <a:prstGeom prst="rect">
            <a:avLst/>
          </a:prstGeom>
        </p:spPr>
        <p:txBody>
          <a:bodyPr anchorCtr="0" anchor="ctr" bIns="91450" lIns="0" spcFirstLastPara="1" rIns="91425" wrap="square" tIns="91450">
            <a:noAutofit/>
          </a:bodyPr>
          <a:lstStyle>
            <a:lvl1pPr lvl="0">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1pPr>
            <a:lvl2pPr lvl="1">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2pPr>
            <a:lvl3pPr lvl="2">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3pPr>
            <a:lvl4pPr lvl="3">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4pPr>
            <a:lvl5pPr lvl="4">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5pPr>
            <a:lvl6pPr lvl="5">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6pPr>
            <a:lvl7pPr lvl="6">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7pPr>
            <a:lvl8pPr lvl="7">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8pPr>
            <a:lvl9pPr lvl="8">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9pPr>
          </a:lstStyle>
          <a:p/>
        </p:txBody>
      </p:sp>
      <p:sp>
        <p:nvSpPr>
          <p:cNvPr id="1479" name="Google Shape;1479;p161"/>
          <p:cNvSpPr/>
          <p:nvPr>
            <p:ph idx="3" type="pic"/>
          </p:nvPr>
        </p:nvSpPr>
        <p:spPr>
          <a:xfrm>
            <a:off x="4574525" y="2559731"/>
            <a:ext cx="442200" cy="442200"/>
          </a:xfrm>
          <a:prstGeom prst="rect">
            <a:avLst/>
          </a:prstGeom>
          <a:noFill/>
          <a:ln>
            <a:noFill/>
          </a:ln>
        </p:spPr>
      </p:sp>
      <p:sp>
        <p:nvSpPr>
          <p:cNvPr id="1480" name="Google Shape;1480;p161"/>
          <p:cNvSpPr txBox="1"/>
          <p:nvPr>
            <p:ph idx="4" type="title"/>
          </p:nvPr>
        </p:nvSpPr>
        <p:spPr>
          <a:xfrm>
            <a:off x="5266338" y="3101750"/>
            <a:ext cx="3566100" cy="442200"/>
          </a:xfrm>
          <a:prstGeom prst="rect">
            <a:avLst/>
          </a:prstGeom>
        </p:spPr>
        <p:txBody>
          <a:bodyPr anchorCtr="0" anchor="ctr" bIns="91450" lIns="0" spcFirstLastPara="1" rIns="91425" wrap="square" tIns="91450">
            <a:noAutofit/>
          </a:bodyPr>
          <a:lstStyle>
            <a:lvl1pPr lvl="0">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1pPr>
            <a:lvl2pPr lvl="1">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2pPr>
            <a:lvl3pPr lvl="2">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3pPr>
            <a:lvl4pPr lvl="3">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4pPr>
            <a:lvl5pPr lvl="4">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5pPr>
            <a:lvl6pPr lvl="5">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6pPr>
            <a:lvl7pPr lvl="6">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7pPr>
            <a:lvl8pPr lvl="7">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8pPr>
            <a:lvl9pPr lvl="8">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9pPr>
          </a:lstStyle>
          <a:p/>
        </p:txBody>
      </p:sp>
      <p:sp>
        <p:nvSpPr>
          <p:cNvPr id="1481" name="Google Shape;1481;p161"/>
          <p:cNvSpPr/>
          <p:nvPr>
            <p:ph idx="5" type="pic"/>
          </p:nvPr>
        </p:nvSpPr>
        <p:spPr>
          <a:xfrm>
            <a:off x="4574525" y="3102688"/>
            <a:ext cx="442200" cy="442200"/>
          </a:xfrm>
          <a:prstGeom prst="rect">
            <a:avLst/>
          </a:prstGeom>
          <a:noFill/>
          <a:ln>
            <a:noFill/>
          </a:ln>
        </p:spPr>
      </p:sp>
      <p:sp>
        <p:nvSpPr>
          <p:cNvPr id="1482" name="Google Shape;1482;p161"/>
          <p:cNvSpPr txBox="1"/>
          <p:nvPr>
            <p:ph idx="6" type="title"/>
          </p:nvPr>
        </p:nvSpPr>
        <p:spPr>
          <a:xfrm>
            <a:off x="5266338" y="3644238"/>
            <a:ext cx="3566100" cy="442200"/>
          </a:xfrm>
          <a:prstGeom prst="rect">
            <a:avLst/>
          </a:prstGeom>
        </p:spPr>
        <p:txBody>
          <a:bodyPr anchorCtr="0" anchor="ctr" bIns="91450" lIns="0" spcFirstLastPara="1" rIns="91425" wrap="square" tIns="91450">
            <a:noAutofit/>
          </a:bodyPr>
          <a:lstStyle>
            <a:lvl1pPr lvl="0">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1pPr>
            <a:lvl2pPr lvl="1">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2pPr>
            <a:lvl3pPr lvl="2">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3pPr>
            <a:lvl4pPr lvl="3">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4pPr>
            <a:lvl5pPr lvl="4">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5pPr>
            <a:lvl6pPr lvl="5">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6pPr>
            <a:lvl7pPr lvl="6">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7pPr>
            <a:lvl8pPr lvl="7">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8pPr>
            <a:lvl9pPr lvl="8">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9pPr>
          </a:lstStyle>
          <a:p/>
        </p:txBody>
      </p:sp>
      <p:sp>
        <p:nvSpPr>
          <p:cNvPr id="1483" name="Google Shape;1483;p161"/>
          <p:cNvSpPr/>
          <p:nvPr>
            <p:ph idx="7" type="pic"/>
          </p:nvPr>
        </p:nvSpPr>
        <p:spPr>
          <a:xfrm>
            <a:off x="4574525" y="3645175"/>
            <a:ext cx="442200" cy="442200"/>
          </a:xfrm>
          <a:prstGeom prst="rect">
            <a:avLst/>
          </a:prstGeom>
          <a:noFill/>
          <a:ln>
            <a:noFill/>
          </a:ln>
        </p:spPr>
      </p:sp>
      <p:sp>
        <p:nvSpPr>
          <p:cNvPr id="1484" name="Google Shape;1484;p161"/>
          <p:cNvSpPr txBox="1"/>
          <p:nvPr>
            <p:ph idx="8" type="title"/>
          </p:nvPr>
        </p:nvSpPr>
        <p:spPr>
          <a:xfrm>
            <a:off x="5266338" y="4186725"/>
            <a:ext cx="3566100" cy="442200"/>
          </a:xfrm>
          <a:prstGeom prst="rect">
            <a:avLst/>
          </a:prstGeom>
        </p:spPr>
        <p:txBody>
          <a:bodyPr anchorCtr="0" anchor="ctr" bIns="91450" lIns="0" spcFirstLastPara="1" rIns="91425" wrap="square" tIns="91450">
            <a:noAutofit/>
          </a:bodyPr>
          <a:lstStyle>
            <a:lvl1pPr lvl="0">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1pPr>
            <a:lvl2pPr lvl="1">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2pPr>
            <a:lvl3pPr lvl="2">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3pPr>
            <a:lvl4pPr lvl="3">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4pPr>
            <a:lvl5pPr lvl="4">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5pPr>
            <a:lvl6pPr lvl="5">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6pPr>
            <a:lvl7pPr lvl="6">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7pPr>
            <a:lvl8pPr lvl="7">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8pPr>
            <a:lvl9pPr lvl="8">
              <a:spcBef>
                <a:spcPts val="0"/>
              </a:spcBef>
              <a:spcAft>
                <a:spcPts val="0"/>
              </a:spcAft>
              <a:buClr>
                <a:srgbClr val="666666"/>
              </a:buClr>
              <a:buSzPts val="1200"/>
              <a:buFont typeface="Roboto Medium"/>
              <a:buNone/>
              <a:defRPr b="0" sz="1200">
                <a:solidFill>
                  <a:srgbClr val="666666"/>
                </a:solidFill>
                <a:latin typeface="Roboto Medium"/>
                <a:ea typeface="Roboto Medium"/>
                <a:cs typeface="Roboto Medium"/>
                <a:sym typeface="Roboto Medium"/>
              </a:defRPr>
            </a:lvl9pPr>
          </a:lstStyle>
          <a:p/>
        </p:txBody>
      </p:sp>
      <p:sp>
        <p:nvSpPr>
          <p:cNvPr id="1485" name="Google Shape;1485;p161"/>
          <p:cNvSpPr/>
          <p:nvPr>
            <p:ph idx="9" type="pic"/>
          </p:nvPr>
        </p:nvSpPr>
        <p:spPr>
          <a:xfrm>
            <a:off x="4574525" y="4187663"/>
            <a:ext cx="442200" cy="442200"/>
          </a:xfrm>
          <a:prstGeom prst="rect">
            <a:avLst/>
          </a:prstGeom>
          <a:noFill/>
          <a:ln>
            <a:noFill/>
          </a:ln>
        </p:spPr>
      </p:sp>
      <p:sp>
        <p:nvSpPr>
          <p:cNvPr id="1486" name="Google Shape;1486;p161"/>
          <p:cNvSpPr/>
          <p:nvPr>
            <p:ph idx="13" type="pic"/>
          </p:nvPr>
        </p:nvSpPr>
        <p:spPr>
          <a:xfrm>
            <a:off x="330413" y="329300"/>
            <a:ext cx="3685800" cy="4485000"/>
          </a:xfrm>
          <a:prstGeom prst="roundRect">
            <a:avLst>
              <a:gd fmla="val 5226" name="adj"/>
            </a:avLst>
          </a:prstGeom>
          <a:noFill/>
          <a:ln>
            <a:noFill/>
          </a:ln>
        </p:spPr>
      </p:sp>
    </p:spTree>
  </p:cSld>
  <p:clrMapOvr>
    <a:masterClrMapping/>
  </p:clrMapOvr>
</p:sldLayout>
</file>

<file path=ppt/slideLayouts/slideLayout1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1_Dark theme Thank you slide with image">
  <p:cSld name="CUSTOM_2_1">
    <p:bg>
      <p:bgPr>
        <a:blipFill>
          <a:blip r:embed="rId2">
            <a:alphaModFix/>
          </a:blip>
          <a:stretch>
            <a:fillRect/>
          </a:stretch>
        </a:blipFill>
      </p:bgPr>
    </p:bg>
    <p:spTree>
      <p:nvGrpSpPr>
        <p:cNvPr id="1487" name="Shape 1487"/>
        <p:cNvGrpSpPr/>
        <p:nvPr/>
      </p:nvGrpSpPr>
      <p:grpSpPr>
        <a:xfrm>
          <a:off x="0" y="0"/>
          <a:ext cx="0" cy="0"/>
          <a:chOff x="0" y="0"/>
          <a:chExt cx="0" cy="0"/>
        </a:xfrm>
      </p:grpSpPr>
      <p:sp>
        <p:nvSpPr>
          <p:cNvPr id="1488" name="Google Shape;1488;p162"/>
          <p:cNvSpPr txBox="1"/>
          <p:nvPr>
            <p:ph type="title"/>
          </p:nvPr>
        </p:nvSpPr>
        <p:spPr>
          <a:xfrm>
            <a:off x="4572000" y="1368963"/>
            <a:ext cx="4260300" cy="1090800"/>
          </a:xfrm>
          <a:prstGeom prst="rect">
            <a:avLst/>
          </a:prstGeom>
        </p:spPr>
        <p:txBody>
          <a:bodyPr anchorCtr="0" anchor="t" bIns="91425" lIns="0" spcFirstLastPara="1" rIns="91425" wrap="square" tIns="91425">
            <a:spAutoFit/>
          </a:bodyPr>
          <a:lstStyle>
            <a:lvl1pPr lvl="0">
              <a:spcBef>
                <a:spcPts val="0"/>
              </a:spcBef>
              <a:spcAft>
                <a:spcPts val="0"/>
              </a:spcAft>
              <a:buClr>
                <a:srgbClr val="D9D9D9"/>
              </a:buClr>
              <a:buSzPts val="4800"/>
              <a:buNone/>
              <a:defRPr sz="4800">
                <a:solidFill>
                  <a:srgbClr val="D9D9D9"/>
                </a:solidFill>
              </a:defRPr>
            </a:lvl1pPr>
            <a:lvl2pPr lvl="1" algn="ctr">
              <a:spcBef>
                <a:spcPts val="0"/>
              </a:spcBef>
              <a:spcAft>
                <a:spcPts val="0"/>
              </a:spcAft>
              <a:buClr>
                <a:srgbClr val="0E151E"/>
              </a:buClr>
              <a:buSzPts val="6000"/>
              <a:buNone/>
              <a:defRPr sz="6000">
                <a:solidFill>
                  <a:srgbClr val="0E151E"/>
                </a:solidFill>
              </a:defRPr>
            </a:lvl2pPr>
            <a:lvl3pPr lvl="2" algn="ctr">
              <a:spcBef>
                <a:spcPts val="0"/>
              </a:spcBef>
              <a:spcAft>
                <a:spcPts val="0"/>
              </a:spcAft>
              <a:buClr>
                <a:srgbClr val="0E151E"/>
              </a:buClr>
              <a:buSzPts val="6000"/>
              <a:buNone/>
              <a:defRPr sz="6000">
                <a:solidFill>
                  <a:srgbClr val="0E151E"/>
                </a:solidFill>
              </a:defRPr>
            </a:lvl3pPr>
            <a:lvl4pPr lvl="3" algn="ctr">
              <a:spcBef>
                <a:spcPts val="0"/>
              </a:spcBef>
              <a:spcAft>
                <a:spcPts val="0"/>
              </a:spcAft>
              <a:buClr>
                <a:srgbClr val="0E151E"/>
              </a:buClr>
              <a:buSzPts val="6000"/>
              <a:buNone/>
              <a:defRPr sz="6000">
                <a:solidFill>
                  <a:srgbClr val="0E151E"/>
                </a:solidFill>
              </a:defRPr>
            </a:lvl4pPr>
            <a:lvl5pPr lvl="4" algn="ctr">
              <a:spcBef>
                <a:spcPts val="0"/>
              </a:spcBef>
              <a:spcAft>
                <a:spcPts val="0"/>
              </a:spcAft>
              <a:buClr>
                <a:srgbClr val="0E151E"/>
              </a:buClr>
              <a:buSzPts val="6000"/>
              <a:buNone/>
              <a:defRPr sz="6000">
                <a:solidFill>
                  <a:srgbClr val="0E151E"/>
                </a:solidFill>
              </a:defRPr>
            </a:lvl5pPr>
            <a:lvl6pPr lvl="5" algn="ctr">
              <a:spcBef>
                <a:spcPts val="0"/>
              </a:spcBef>
              <a:spcAft>
                <a:spcPts val="0"/>
              </a:spcAft>
              <a:buClr>
                <a:srgbClr val="0E151E"/>
              </a:buClr>
              <a:buSzPts val="6000"/>
              <a:buNone/>
              <a:defRPr sz="6000">
                <a:solidFill>
                  <a:srgbClr val="0E151E"/>
                </a:solidFill>
              </a:defRPr>
            </a:lvl6pPr>
            <a:lvl7pPr lvl="6" algn="ctr">
              <a:spcBef>
                <a:spcPts val="0"/>
              </a:spcBef>
              <a:spcAft>
                <a:spcPts val="0"/>
              </a:spcAft>
              <a:buClr>
                <a:srgbClr val="0E151E"/>
              </a:buClr>
              <a:buSzPts val="6000"/>
              <a:buNone/>
              <a:defRPr sz="6000">
                <a:solidFill>
                  <a:srgbClr val="0E151E"/>
                </a:solidFill>
              </a:defRPr>
            </a:lvl7pPr>
            <a:lvl8pPr lvl="7" algn="ctr">
              <a:spcBef>
                <a:spcPts val="0"/>
              </a:spcBef>
              <a:spcAft>
                <a:spcPts val="0"/>
              </a:spcAft>
              <a:buClr>
                <a:srgbClr val="0E151E"/>
              </a:buClr>
              <a:buSzPts val="6000"/>
              <a:buNone/>
              <a:defRPr sz="6000">
                <a:solidFill>
                  <a:srgbClr val="0E151E"/>
                </a:solidFill>
              </a:defRPr>
            </a:lvl8pPr>
            <a:lvl9pPr lvl="8" algn="ctr">
              <a:spcBef>
                <a:spcPts val="0"/>
              </a:spcBef>
              <a:spcAft>
                <a:spcPts val="0"/>
              </a:spcAft>
              <a:buClr>
                <a:srgbClr val="0E151E"/>
              </a:buClr>
              <a:buSzPts val="6000"/>
              <a:buNone/>
              <a:defRPr sz="6000">
                <a:solidFill>
                  <a:srgbClr val="0E151E"/>
                </a:solidFill>
              </a:defRPr>
            </a:lvl9pPr>
          </a:lstStyle>
          <a:p/>
        </p:txBody>
      </p:sp>
      <p:sp>
        <p:nvSpPr>
          <p:cNvPr id="1489" name="Google Shape;1489;p162"/>
          <p:cNvSpPr txBox="1"/>
          <p:nvPr>
            <p:ph idx="2" type="title"/>
          </p:nvPr>
        </p:nvSpPr>
        <p:spPr>
          <a:xfrm>
            <a:off x="5266338" y="2559731"/>
            <a:ext cx="3566100" cy="442200"/>
          </a:xfrm>
          <a:prstGeom prst="rect">
            <a:avLst/>
          </a:prstGeom>
        </p:spPr>
        <p:txBody>
          <a:bodyPr anchorCtr="0" anchor="ctr" bIns="91450" lIns="0" spcFirstLastPara="1" rIns="91425" wrap="square" tIns="91450">
            <a:noAutofit/>
          </a:bodyPr>
          <a:lstStyle>
            <a:lvl1pPr lvl="0">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1pPr>
            <a:lvl2pPr lvl="1">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2pPr>
            <a:lvl3pPr lvl="2">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3pPr>
            <a:lvl4pPr lvl="3">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4pPr>
            <a:lvl5pPr lvl="4">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5pPr>
            <a:lvl6pPr lvl="5">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6pPr>
            <a:lvl7pPr lvl="6">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7pPr>
            <a:lvl8pPr lvl="7">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8pPr>
            <a:lvl9pPr lvl="8">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9pPr>
          </a:lstStyle>
          <a:p/>
        </p:txBody>
      </p:sp>
      <p:sp>
        <p:nvSpPr>
          <p:cNvPr id="1490" name="Google Shape;1490;p162"/>
          <p:cNvSpPr/>
          <p:nvPr>
            <p:ph idx="3" type="pic"/>
          </p:nvPr>
        </p:nvSpPr>
        <p:spPr>
          <a:xfrm>
            <a:off x="4574525" y="2559731"/>
            <a:ext cx="442200" cy="442200"/>
          </a:xfrm>
          <a:prstGeom prst="rect">
            <a:avLst/>
          </a:prstGeom>
          <a:noFill/>
          <a:ln>
            <a:noFill/>
          </a:ln>
        </p:spPr>
      </p:sp>
      <p:sp>
        <p:nvSpPr>
          <p:cNvPr id="1491" name="Google Shape;1491;p162"/>
          <p:cNvSpPr txBox="1"/>
          <p:nvPr>
            <p:ph idx="4" type="title"/>
          </p:nvPr>
        </p:nvSpPr>
        <p:spPr>
          <a:xfrm>
            <a:off x="5266338" y="3101750"/>
            <a:ext cx="3566100" cy="442200"/>
          </a:xfrm>
          <a:prstGeom prst="rect">
            <a:avLst/>
          </a:prstGeom>
        </p:spPr>
        <p:txBody>
          <a:bodyPr anchorCtr="0" anchor="ctr" bIns="91450" lIns="0" spcFirstLastPara="1" rIns="91425" wrap="square" tIns="91450">
            <a:noAutofit/>
          </a:bodyPr>
          <a:lstStyle>
            <a:lvl1pPr lvl="0">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1pPr>
            <a:lvl2pPr lvl="1">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2pPr>
            <a:lvl3pPr lvl="2">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3pPr>
            <a:lvl4pPr lvl="3">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4pPr>
            <a:lvl5pPr lvl="4">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5pPr>
            <a:lvl6pPr lvl="5">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6pPr>
            <a:lvl7pPr lvl="6">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7pPr>
            <a:lvl8pPr lvl="7">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8pPr>
            <a:lvl9pPr lvl="8">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9pPr>
          </a:lstStyle>
          <a:p/>
        </p:txBody>
      </p:sp>
      <p:sp>
        <p:nvSpPr>
          <p:cNvPr id="1492" name="Google Shape;1492;p162"/>
          <p:cNvSpPr/>
          <p:nvPr>
            <p:ph idx="5" type="pic"/>
          </p:nvPr>
        </p:nvSpPr>
        <p:spPr>
          <a:xfrm>
            <a:off x="4574525" y="3102688"/>
            <a:ext cx="442200" cy="442200"/>
          </a:xfrm>
          <a:prstGeom prst="rect">
            <a:avLst/>
          </a:prstGeom>
          <a:noFill/>
          <a:ln>
            <a:noFill/>
          </a:ln>
        </p:spPr>
      </p:sp>
      <p:sp>
        <p:nvSpPr>
          <p:cNvPr id="1493" name="Google Shape;1493;p162"/>
          <p:cNvSpPr txBox="1"/>
          <p:nvPr>
            <p:ph idx="6" type="title"/>
          </p:nvPr>
        </p:nvSpPr>
        <p:spPr>
          <a:xfrm>
            <a:off x="5266338" y="3644238"/>
            <a:ext cx="3566100" cy="442200"/>
          </a:xfrm>
          <a:prstGeom prst="rect">
            <a:avLst/>
          </a:prstGeom>
        </p:spPr>
        <p:txBody>
          <a:bodyPr anchorCtr="0" anchor="ctr" bIns="91450" lIns="0" spcFirstLastPara="1" rIns="91425" wrap="square" tIns="91450">
            <a:noAutofit/>
          </a:bodyPr>
          <a:lstStyle>
            <a:lvl1pPr lvl="0">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1pPr>
            <a:lvl2pPr lvl="1">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2pPr>
            <a:lvl3pPr lvl="2">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3pPr>
            <a:lvl4pPr lvl="3">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4pPr>
            <a:lvl5pPr lvl="4">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5pPr>
            <a:lvl6pPr lvl="5">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6pPr>
            <a:lvl7pPr lvl="6">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7pPr>
            <a:lvl8pPr lvl="7">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8pPr>
            <a:lvl9pPr lvl="8">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9pPr>
          </a:lstStyle>
          <a:p/>
        </p:txBody>
      </p:sp>
      <p:sp>
        <p:nvSpPr>
          <p:cNvPr id="1494" name="Google Shape;1494;p162"/>
          <p:cNvSpPr/>
          <p:nvPr>
            <p:ph idx="7" type="pic"/>
          </p:nvPr>
        </p:nvSpPr>
        <p:spPr>
          <a:xfrm>
            <a:off x="4574525" y="3645175"/>
            <a:ext cx="442200" cy="442200"/>
          </a:xfrm>
          <a:prstGeom prst="rect">
            <a:avLst/>
          </a:prstGeom>
          <a:noFill/>
          <a:ln>
            <a:noFill/>
          </a:ln>
        </p:spPr>
      </p:sp>
      <p:sp>
        <p:nvSpPr>
          <p:cNvPr id="1495" name="Google Shape;1495;p162"/>
          <p:cNvSpPr txBox="1"/>
          <p:nvPr>
            <p:ph idx="8" type="title"/>
          </p:nvPr>
        </p:nvSpPr>
        <p:spPr>
          <a:xfrm>
            <a:off x="5266338" y="4186725"/>
            <a:ext cx="3566100" cy="442200"/>
          </a:xfrm>
          <a:prstGeom prst="rect">
            <a:avLst/>
          </a:prstGeom>
        </p:spPr>
        <p:txBody>
          <a:bodyPr anchorCtr="0" anchor="ctr" bIns="91450" lIns="0" spcFirstLastPara="1" rIns="91425" wrap="square" tIns="91450">
            <a:noAutofit/>
          </a:bodyPr>
          <a:lstStyle>
            <a:lvl1pPr lvl="0">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1pPr>
            <a:lvl2pPr lvl="1">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2pPr>
            <a:lvl3pPr lvl="2">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3pPr>
            <a:lvl4pPr lvl="3">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4pPr>
            <a:lvl5pPr lvl="4">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5pPr>
            <a:lvl6pPr lvl="5">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6pPr>
            <a:lvl7pPr lvl="6">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7pPr>
            <a:lvl8pPr lvl="7">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8pPr>
            <a:lvl9pPr lvl="8">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9pPr>
          </a:lstStyle>
          <a:p/>
        </p:txBody>
      </p:sp>
      <p:sp>
        <p:nvSpPr>
          <p:cNvPr id="1496" name="Google Shape;1496;p162"/>
          <p:cNvSpPr/>
          <p:nvPr>
            <p:ph idx="9" type="pic"/>
          </p:nvPr>
        </p:nvSpPr>
        <p:spPr>
          <a:xfrm>
            <a:off x="4574525" y="4187663"/>
            <a:ext cx="442200" cy="442200"/>
          </a:xfrm>
          <a:prstGeom prst="rect">
            <a:avLst/>
          </a:prstGeom>
          <a:noFill/>
          <a:ln>
            <a:noFill/>
          </a:ln>
        </p:spPr>
      </p:sp>
      <p:sp>
        <p:nvSpPr>
          <p:cNvPr id="1497" name="Google Shape;1497;p162"/>
          <p:cNvSpPr/>
          <p:nvPr>
            <p:ph idx="13" type="pic"/>
          </p:nvPr>
        </p:nvSpPr>
        <p:spPr>
          <a:xfrm>
            <a:off x="330413" y="329300"/>
            <a:ext cx="3685800" cy="4485000"/>
          </a:xfrm>
          <a:prstGeom prst="roundRect">
            <a:avLst>
              <a:gd fmla="val 5226" name="adj"/>
            </a:avLst>
          </a:prstGeom>
          <a:noFill/>
          <a:ln>
            <a:noFill/>
          </a:ln>
        </p:spPr>
      </p:sp>
    </p:spTree>
  </p:cSld>
  <p:clrMapOvr>
    <a:masterClrMapping/>
  </p:clrMapOvr>
</p:sldLayout>
</file>

<file path=ppt/slideLayouts/slideLayout1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2_Thank you slide">
  <p:cSld name="CUSTOM_2_1_1">
    <p:bg>
      <p:bgPr>
        <a:blipFill>
          <a:blip r:embed="rId2">
            <a:alphaModFix/>
          </a:blip>
          <a:stretch>
            <a:fillRect/>
          </a:stretch>
        </a:blipFill>
      </p:bgPr>
    </p:bg>
    <p:spTree>
      <p:nvGrpSpPr>
        <p:cNvPr id="1498" name="Shape 1498"/>
        <p:cNvGrpSpPr/>
        <p:nvPr/>
      </p:nvGrpSpPr>
      <p:grpSpPr>
        <a:xfrm>
          <a:off x="0" y="0"/>
          <a:ext cx="0" cy="0"/>
          <a:chOff x="0" y="0"/>
          <a:chExt cx="0" cy="0"/>
        </a:xfrm>
      </p:grpSpPr>
      <p:sp>
        <p:nvSpPr>
          <p:cNvPr id="1499" name="Google Shape;1499;p163"/>
          <p:cNvSpPr txBox="1"/>
          <p:nvPr>
            <p:ph type="title"/>
          </p:nvPr>
        </p:nvSpPr>
        <p:spPr>
          <a:xfrm>
            <a:off x="1291950" y="2191500"/>
            <a:ext cx="6560100" cy="760500"/>
          </a:xfrm>
          <a:prstGeom prst="rect">
            <a:avLst/>
          </a:prstGeom>
        </p:spPr>
        <p:txBody>
          <a:bodyPr anchorCtr="0" anchor="b" bIns="0" lIns="0" spcFirstLastPara="1" rIns="0" wrap="square" tIns="0">
            <a:spAutoFit/>
          </a:bodyPr>
          <a:lstStyle>
            <a:lvl1pPr lvl="0" algn="ctr">
              <a:spcBef>
                <a:spcPts val="0"/>
              </a:spcBef>
              <a:spcAft>
                <a:spcPts val="0"/>
              </a:spcAft>
              <a:buClr>
                <a:srgbClr val="F3F3F3"/>
              </a:buClr>
              <a:buSzPts val="4800"/>
              <a:buFont typeface="Poppins"/>
              <a:buNone/>
              <a:defRPr b="1" sz="4800">
                <a:solidFill>
                  <a:srgbClr val="F3F3F3"/>
                </a:solidFill>
                <a:latin typeface="Poppins"/>
                <a:ea typeface="Poppins"/>
                <a:cs typeface="Poppins"/>
                <a:sym typeface="Poppins"/>
              </a:defRPr>
            </a:lvl1pPr>
            <a:lvl2pPr lvl="1" algn="ctr">
              <a:spcBef>
                <a:spcPts val="0"/>
              </a:spcBef>
              <a:spcAft>
                <a:spcPts val="0"/>
              </a:spcAft>
              <a:buClr>
                <a:srgbClr val="F3F3F3"/>
              </a:buClr>
              <a:buSzPts val="4800"/>
              <a:buFont typeface="Poppins"/>
              <a:buNone/>
              <a:defRPr b="1" sz="4800">
                <a:solidFill>
                  <a:srgbClr val="F3F3F3"/>
                </a:solidFill>
                <a:latin typeface="Poppins"/>
                <a:ea typeface="Poppins"/>
                <a:cs typeface="Poppins"/>
                <a:sym typeface="Poppins"/>
              </a:defRPr>
            </a:lvl2pPr>
            <a:lvl3pPr lvl="2" algn="ctr">
              <a:spcBef>
                <a:spcPts val="0"/>
              </a:spcBef>
              <a:spcAft>
                <a:spcPts val="0"/>
              </a:spcAft>
              <a:buClr>
                <a:srgbClr val="F3F3F3"/>
              </a:buClr>
              <a:buSzPts val="4800"/>
              <a:buFont typeface="Poppins"/>
              <a:buNone/>
              <a:defRPr b="1" sz="4800">
                <a:solidFill>
                  <a:srgbClr val="F3F3F3"/>
                </a:solidFill>
                <a:latin typeface="Poppins"/>
                <a:ea typeface="Poppins"/>
                <a:cs typeface="Poppins"/>
                <a:sym typeface="Poppins"/>
              </a:defRPr>
            </a:lvl3pPr>
            <a:lvl4pPr lvl="3" algn="ctr">
              <a:spcBef>
                <a:spcPts val="0"/>
              </a:spcBef>
              <a:spcAft>
                <a:spcPts val="0"/>
              </a:spcAft>
              <a:buClr>
                <a:srgbClr val="F3F3F3"/>
              </a:buClr>
              <a:buSzPts val="4800"/>
              <a:buFont typeface="Poppins"/>
              <a:buNone/>
              <a:defRPr b="1" sz="4800">
                <a:solidFill>
                  <a:srgbClr val="F3F3F3"/>
                </a:solidFill>
                <a:latin typeface="Poppins"/>
                <a:ea typeface="Poppins"/>
                <a:cs typeface="Poppins"/>
                <a:sym typeface="Poppins"/>
              </a:defRPr>
            </a:lvl4pPr>
            <a:lvl5pPr lvl="4" algn="ctr">
              <a:spcBef>
                <a:spcPts val="0"/>
              </a:spcBef>
              <a:spcAft>
                <a:spcPts val="0"/>
              </a:spcAft>
              <a:buClr>
                <a:srgbClr val="F3F3F3"/>
              </a:buClr>
              <a:buSzPts val="4800"/>
              <a:buFont typeface="Poppins"/>
              <a:buNone/>
              <a:defRPr b="1" sz="4800">
                <a:solidFill>
                  <a:srgbClr val="F3F3F3"/>
                </a:solidFill>
                <a:latin typeface="Poppins"/>
                <a:ea typeface="Poppins"/>
                <a:cs typeface="Poppins"/>
                <a:sym typeface="Poppins"/>
              </a:defRPr>
            </a:lvl5pPr>
            <a:lvl6pPr lvl="5" algn="ctr">
              <a:spcBef>
                <a:spcPts val="0"/>
              </a:spcBef>
              <a:spcAft>
                <a:spcPts val="0"/>
              </a:spcAft>
              <a:buClr>
                <a:srgbClr val="F3F3F3"/>
              </a:buClr>
              <a:buSzPts val="4800"/>
              <a:buFont typeface="Poppins"/>
              <a:buNone/>
              <a:defRPr b="1" sz="4800">
                <a:solidFill>
                  <a:srgbClr val="F3F3F3"/>
                </a:solidFill>
                <a:latin typeface="Poppins"/>
                <a:ea typeface="Poppins"/>
                <a:cs typeface="Poppins"/>
                <a:sym typeface="Poppins"/>
              </a:defRPr>
            </a:lvl6pPr>
            <a:lvl7pPr lvl="6" algn="ctr">
              <a:spcBef>
                <a:spcPts val="0"/>
              </a:spcBef>
              <a:spcAft>
                <a:spcPts val="0"/>
              </a:spcAft>
              <a:buClr>
                <a:srgbClr val="F3F3F3"/>
              </a:buClr>
              <a:buSzPts val="4800"/>
              <a:buFont typeface="Poppins"/>
              <a:buNone/>
              <a:defRPr b="1" sz="4800">
                <a:solidFill>
                  <a:srgbClr val="F3F3F3"/>
                </a:solidFill>
                <a:latin typeface="Poppins"/>
                <a:ea typeface="Poppins"/>
                <a:cs typeface="Poppins"/>
                <a:sym typeface="Poppins"/>
              </a:defRPr>
            </a:lvl7pPr>
            <a:lvl8pPr lvl="7" algn="ctr">
              <a:spcBef>
                <a:spcPts val="0"/>
              </a:spcBef>
              <a:spcAft>
                <a:spcPts val="0"/>
              </a:spcAft>
              <a:buClr>
                <a:srgbClr val="F3F3F3"/>
              </a:buClr>
              <a:buSzPts val="4800"/>
              <a:buFont typeface="Poppins"/>
              <a:buNone/>
              <a:defRPr b="1" sz="4800">
                <a:solidFill>
                  <a:srgbClr val="F3F3F3"/>
                </a:solidFill>
                <a:latin typeface="Poppins"/>
                <a:ea typeface="Poppins"/>
                <a:cs typeface="Poppins"/>
                <a:sym typeface="Poppins"/>
              </a:defRPr>
            </a:lvl8pPr>
            <a:lvl9pPr lvl="8" algn="ctr">
              <a:spcBef>
                <a:spcPts val="0"/>
              </a:spcBef>
              <a:spcAft>
                <a:spcPts val="0"/>
              </a:spcAft>
              <a:buClr>
                <a:srgbClr val="F3F3F3"/>
              </a:buClr>
              <a:buSzPts val="4800"/>
              <a:buFont typeface="Poppins"/>
              <a:buNone/>
              <a:defRPr b="1" sz="4800">
                <a:solidFill>
                  <a:srgbClr val="F3F3F3"/>
                </a:solidFill>
                <a:latin typeface="Poppins"/>
                <a:ea typeface="Poppins"/>
                <a:cs typeface="Poppins"/>
                <a:sym typeface="Poppins"/>
              </a:defRPr>
            </a:lvl9pPr>
          </a:lstStyle>
          <a:p/>
        </p:txBody>
      </p:sp>
      <p:sp>
        <p:nvSpPr>
          <p:cNvPr id="1500" name="Google Shape;1500;p163"/>
          <p:cNvSpPr txBox="1"/>
          <p:nvPr>
            <p:ph idx="2" type="title"/>
          </p:nvPr>
        </p:nvSpPr>
        <p:spPr>
          <a:xfrm>
            <a:off x="311700" y="4372000"/>
            <a:ext cx="8520600" cy="442200"/>
          </a:xfrm>
          <a:prstGeom prst="rect">
            <a:avLst/>
          </a:prstGeom>
        </p:spPr>
        <p:txBody>
          <a:bodyPr anchorCtr="0" anchor="ctr" bIns="91450" lIns="0" spcFirstLastPara="1" rIns="91425" wrap="square" tIns="91450">
            <a:noAutofit/>
          </a:bodyPr>
          <a:lstStyle>
            <a:lvl1pPr lvl="0">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1pPr>
            <a:lvl2pPr lvl="1">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2pPr>
            <a:lvl3pPr lvl="2">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3pPr>
            <a:lvl4pPr lvl="3">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4pPr>
            <a:lvl5pPr lvl="4">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5pPr>
            <a:lvl6pPr lvl="5">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6pPr>
            <a:lvl7pPr lvl="6">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7pPr>
            <a:lvl8pPr lvl="7">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8pPr>
            <a:lvl9pPr lvl="8">
              <a:spcBef>
                <a:spcPts val="0"/>
              </a:spcBef>
              <a:spcAft>
                <a:spcPts val="0"/>
              </a:spcAft>
              <a:buClr>
                <a:srgbClr val="F3F3F3"/>
              </a:buClr>
              <a:buSzPts val="1200"/>
              <a:buFont typeface="Roboto Medium"/>
              <a:buNone/>
              <a:defRPr b="0" sz="1200">
                <a:solidFill>
                  <a:srgbClr val="F3F3F3"/>
                </a:solidFill>
                <a:latin typeface="Roboto Medium"/>
                <a:ea typeface="Roboto Medium"/>
                <a:cs typeface="Roboto Medium"/>
                <a:sym typeface="Roboto Medium"/>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with footer">
  <p:cSld name="CUSTOM">
    <p:bg>
      <p:bgPr>
        <a:solidFill>
          <a:schemeClr val="dk1"/>
        </a:solidFill>
      </p:bgPr>
    </p:bg>
    <p:spTree>
      <p:nvGrpSpPr>
        <p:cNvPr id="140" name="Shape 140"/>
        <p:cNvGrpSpPr/>
        <p:nvPr/>
      </p:nvGrpSpPr>
      <p:grpSpPr>
        <a:xfrm>
          <a:off x="0" y="0"/>
          <a:ext cx="0" cy="0"/>
          <a:chOff x="0" y="0"/>
          <a:chExt cx="0" cy="0"/>
        </a:xfrm>
      </p:grpSpPr>
      <p:sp>
        <p:nvSpPr>
          <p:cNvPr id="141" name="Google Shape;141;p17"/>
          <p:cNvSpPr txBox="1"/>
          <p:nvPr>
            <p:ph type="title"/>
          </p:nvPr>
        </p:nvSpPr>
        <p:spPr>
          <a:xfrm>
            <a:off x="225750" y="369625"/>
            <a:ext cx="8692500" cy="4314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42" name="Google Shape;142;p17"/>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143" name="Google Shape;143;p17"/>
          <p:cNvSpPr txBox="1"/>
          <p:nvPr>
            <p:ph idx="1"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Clr>
                <a:schemeClr val="lt1"/>
              </a:buClr>
              <a:buSzPts val="900"/>
              <a:buChar char="●"/>
              <a:defRPr>
                <a:solidFill>
                  <a:schemeClr val="lt1"/>
                </a:solidFill>
              </a:defRPr>
            </a:lvl1pPr>
            <a:lvl2pPr indent="-285750" lvl="1" marL="914400">
              <a:spcBef>
                <a:spcPts val="0"/>
              </a:spcBef>
              <a:spcAft>
                <a:spcPts val="0"/>
              </a:spcAft>
              <a:buClr>
                <a:schemeClr val="lt1"/>
              </a:buClr>
              <a:buSzPts val="900"/>
              <a:buChar char="○"/>
              <a:defRPr>
                <a:solidFill>
                  <a:schemeClr val="lt1"/>
                </a:solidFill>
              </a:defRPr>
            </a:lvl2pPr>
            <a:lvl3pPr indent="-285750" lvl="2" marL="1371600">
              <a:spcBef>
                <a:spcPts val="0"/>
              </a:spcBef>
              <a:spcAft>
                <a:spcPts val="0"/>
              </a:spcAft>
              <a:buClr>
                <a:schemeClr val="lt1"/>
              </a:buClr>
              <a:buSzPts val="900"/>
              <a:buChar char="■"/>
              <a:defRPr>
                <a:solidFill>
                  <a:schemeClr val="lt1"/>
                </a:solidFill>
              </a:defRPr>
            </a:lvl3pPr>
            <a:lvl4pPr indent="-285750" lvl="3" marL="1828800">
              <a:spcBef>
                <a:spcPts val="0"/>
              </a:spcBef>
              <a:spcAft>
                <a:spcPts val="0"/>
              </a:spcAft>
              <a:buClr>
                <a:schemeClr val="lt1"/>
              </a:buClr>
              <a:buSzPts val="900"/>
              <a:buChar char="●"/>
              <a:defRPr>
                <a:solidFill>
                  <a:schemeClr val="lt1"/>
                </a:solidFill>
              </a:defRPr>
            </a:lvl4pPr>
            <a:lvl5pPr indent="-285750" lvl="4" marL="2286000">
              <a:spcBef>
                <a:spcPts val="0"/>
              </a:spcBef>
              <a:spcAft>
                <a:spcPts val="0"/>
              </a:spcAft>
              <a:buClr>
                <a:schemeClr val="lt1"/>
              </a:buClr>
              <a:buSzPts val="900"/>
              <a:buChar char="○"/>
              <a:defRPr>
                <a:solidFill>
                  <a:schemeClr val="lt1"/>
                </a:solidFill>
              </a:defRPr>
            </a:lvl5pPr>
            <a:lvl6pPr indent="-285750" lvl="5" marL="2743200">
              <a:spcBef>
                <a:spcPts val="0"/>
              </a:spcBef>
              <a:spcAft>
                <a:spcPts val="0"/>
              </a:spcAft>
              <a:buClr>
                <a:schemeClr val="lt1"/>
              </a:buClr>
              <a:buSzPts val="900"/>
              <a:buChar char="■"/>
              <a:defRPr>
                <a:solidFill>
                  <a:schemeClr val="lt1"/>
                </a:solidFill>
              </a:defRPr>
            </a:lvl6pPr>
            <a:lvl7pPr indent="-285750" lvl="6" marL="3200400">
              <a:spcBef>
                <a:spcPts val="0"/>
              </a:spcBef>
              <a:spcAft>
                <a:spcPts val="0"/>
              </a:spcAft>
              <a:buClr>
                <a:schemeClr val="lt1"/>
              </a:buClr>
              <a:buSzPts val="900"/>
              <a:buChar char="●"/>
              <a:defRPr>
                <a:solidFill>
                  <a:schemeClr val="lt1"/>
                </a:solidFill>
              </a:defRPr>
            </a:lvl7pPr>
            <a:lvl8pPr indent="-285750" lvl="7" marL="3657600">
              <a:spcBef>
                <a:spcPts val="0"/>
              </a:spcBef>
              <a:spcAft>
                <a:spcPts val="0"/>
              </a:spcAft>
              <a:buClr>
                <a:schemeClr val="lt1"/>
              </a:buClr>
              <a:buSzPts val="900"/>
              <a:buChar char="○"/>
              <a:defRPr>
                <a:solidFill>
                  <a:schemeClr val="lt1"/>
                </a:solidFill>
              </a:defRPr>
            </a:lvl8pPr>
            <a:lvl9pPr indent="-285750" lvl="8" marL="4114800">
              <a:spcBef>
                <a:spcPts val="0"/>
              </a:spcBef>
              <a:spcAft>
                <a:spcPts val="0"/>
              </a:spcAft>
              <a:buClr>
                <a:schemeClr val="lt1"/>
              </a:buClr>
              <a:buSzPts val="900"/>
              <a:buChar char="■"/>
              <a:defRPr>
                <a:solidFill>
                  <a:schemeClr val="lt1"/>
                </a:solidFill>
              </a:defRPr>
            </a:lvl9pPr>
          </a:lstStyle>
          <a:p/>
        </p:txBody>
      </p:sp>
      <p:cxnSp>
        <p:nvCxnSpPr>
          <p:cNvPr id="144" name="Google Shape;144;p17"/>
          <p:cNvCxnSpPr/>
          <p:nvPr/>
        </p:nvCxnSpPr>
        <p:spPr>
          <a:xfrm flipH="1" rot="10800000">
            <a:off x="225750" y="4678950"/>
            <a:ext cx="8692500" cy="57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3_Dark theme Thank you slide">
  <p:cSld name="CUSTOM_2_1_1_1">
    <p:spTree>
      <p:nvGrpSpPr>
        <p:cNvPr id="1501" name="Shape 1501"/>
        <p:cNvGrpSpPr/>
        <p:nvPr/>
      </p:nvGrpSpPr>
      <p:grpSpPr>
        <a:xfrm>
          <a:off x="0" y="0"/>
          <a:ext cx="0" cy="0"/>
          <a:chOff x="0" y="0"/>
          <a:chExt cx="0" cy="0"/>
        </a:xfrm>
      </p:grpSpPr>
      <p:sp>
        <p:nvSpPr>
          <p:cNvPr id="1502" name="Google Shape;1502;p164"/>
          <p:cNvSpPr txBox="1"/>
          <p:nvPr>
            <p:ph type="title"/>
          </p:nvPr>
        </p:nvSpPr>
        <p:spPr>
          <a:xfrm>
            <a:off x="1291950" y="2191500"/>
            <a:ext cx="6560100" cy="760500"/>
          </a:xfrm>
          <a:prstGeom prst="rect">
            <a:avLst/>
          </a:prstGeom>
        </p:spPr>
        <p:txBody>
          <a:bodyPr anchorCtr="0" anchor="b" bIns="0" lIns="0" spcFirstLastPara="1" rIns="0" wrap="square" tIns="0">
            <a:spAutoFit/>
          </a:bodyPr>
          <a:lstStyle>
            <a:lvl1pPr lvl="0" algn="ctr">
              <a:spcBef>
                <a:spcPts val="0"/>
              </a:spcBef>
              <a:spcAft>
                <a:spcPts val="0"/>
              </a:spcAft>
              <a:buClr>
                <a:srgbClr val="434343"/>
              </a:buClr>
              <a:buSzPts val="4800"/>
              <a:buFont typeface="Poppins"/>
              <a:buNone/>
              <a:defRPr b="1" sz="4800">
                <a:solidFill>
                  <a:srgbClr val="434343"/>
                </a:solidFill>
                <a:latin typeface="Poppins"/>
                <a:ea typeface="Poppins"/>
                <a:cs typeface="Poppins"/>
                <a:sym typeface="Poppins"/>
              </a:defRPr>
            </a:lvl1pPr>
            <a:lvl2pPr lvl="1" algn="ctr">
              <a:spcBef>
                <a:spcPts val="0"/>
              </a:spcBef>
              <a:spcAft>
                <a:spcPts val="0"/>
              </a:spcAft>
              <a:buClr>
                <a:srgbClr val="434343"/>
              </a:buClr>
              <a:buSzPts val="4800"/>
              <a:buFont typeface="Poppins"/>
              <a:buNone/>
              <a:defRPr b="1" sz="4800">
                <a:solidFill>
                  <a:srgbClr val="434343"/>
                </a:solidFill>
                <a:latin typeface="Poppins"/>
                <a:ea typeface="Poppins"/>
                <a:cs typeface="Poppins"/>
                <a:sym typeface="Poppins"/>
              </a:defRPr>
            </a:lvl2pPr>
            <a:lvl3pPr lvl="2" algn="ctr">
              <a:spcBef>
                <a:spcPts val="0"/>
              </a:spcBef>
              <a:spcAft>
                <a:spcPts val="0"/>
              </a:spcAft>
              <a:buClr>
                <a:srgbClr val="434343"/>
              </a:buClr>
              <a:buSzPts val="4800"/>
              <a:buFont typeface="Poppins"/>
              <a:buNone/>
              <a:defRPr b="1" sz="4800">
                <a:solidFill>
                  <a:srgbClr val="434343"/>
                </a:solidFill>
                <a:latin typeface="Poppins"/>
                <a:ea typeface="Poppins"/>
                <a:cs typeface="Poppins"/>
                <a:sym typeface="Poppins"/>
              </a:defRPr>
            </a:lvl3pPr>
            <a:lvl4pPr lvl="3" algn="ctr">
              <a:spcBef>
                <a:spcPts val="0"/>
              </a:spcBef>
              <a:spcAft>
                <a:spcPts val="0"/>
              </a:spcAft>
              <a:buClr>
                <a:srgbClr val="434343"/>
              </a:buClr>
              <a:buSzPts val="4800"/>
              <a:buFont typeface="Poppins"/>
              <a:buNone/>
              <a:defRPr b="1" sz="4800">
                <a:solidFill>
                  <a:srgbClr val="434343"/>
                </a:solidFill>
                <a:latin typeface="Poppins"/>
                <a:ea typeface="Poppins"/>
                <a:cs typeface="Poppins"/>
                <a:sym typeface="Poppins"/>
              </a:defRPr>
            </a:lvl4pPr>
            <a:lvl5pPr lvl="4" algn="ctr">
              <a:spcBef>
                <a:spcPts val="0"/>
              </a:spcBef>
              <a:spcAft>
                <a:spcPts val="0"/>
              </a:spcAft>
              <a:buClr>
                <a:srgbClr val="434343"/>
              </a:buClr>
              <a:buSzPts val="4800"/>
              <a:buFont typeface="Poppins"/>
              <a:buNone/>
              <a:defRPr b="1" sz="4800">
                <a:solidFill>
                  <a:srgbClr val="434343"/>
                </a:solidFill>
                <a:latin typeface="Poppins"/>
                <a:ea typeface="Poppins"/>
                <a:cs typeface="Poppins"/>
                <a:sym typeface="Poppins"/>
              </a:defRPr>
            </a:lvl5pPr>
            <a:lvl6pPr lvl="5" algn="ctr">
              <a:spcBef>
                <a:spcPts val="0"/>
              </a:spcBef>
              <a:spcAft>
                <a:spcPts val="0"/>
              </a:spcAft>
              <a:buClr>
                <a:srgbClr val="434343"/>
              </a:buClr>
              <a:buSzPts val="4800"/>
              <a:buFont typeface="Poppins"/>
              <a:buNone/>
              <a:defRPr b="1" sz="4800">
                <a:solidFill>
                  <a:srgbClr val="434343"/>
                </a:solidFill>
                <a:latin typeface="Poppins"/>
                <a:ea typeface="Poppins"/>
                <a:cs typeface="Poppins"/>
                <a:sym typeface="Poppins"/>
              </a:defRPr>
            </a:lvl6pPr>
            <a:lvl7pPr lvl="6" algn="ctr">
              <a:spcBef>
                <a:spcPts val="0"/>
              </a:spcBef>
              <a:spcAft>
                <a:spcPts val="0"/>
              </a:spcAft>
              <a:buClr>
                <a:srgbClr val="434343"/>
              </a:buClr>
              <a:buSzPts val="4800"/>
              <a:buFont typeface="Poppins"/>
              <a:buNone/>
              <a:defRPr b="1" sz="4800">
                <a:solidFill>
                  <a:srgbClr val="434343"/>
                </a:solidFill>
                <a:latin typeface="Poppins"/>
                <a:ea typeface="Poppins"/>
                <a:cs typeface="Poppins"/>
                <a:sym typeface="Poppins"/>
              </a:defRPr>
            </a:lvl7pPr>
            <a:lvl8pPr lvl="7" algn="ctr">
              <a:spcBef>
                <a:spcPts val="0"/>
              </a:spcBef>
              <a:spcAft>
                <a:spcPts val="0"/>
              </a:spcAft>
              <a:buClr>
                <a:srgbClr val="434343"/>
              </a:buClr>
              <a:buSzPts val="4800"/>
              <a:buFont typeface="Poppins"/>
              <a:buNone/>
              <a:defRPr b="1" sz="4800">
                <a:solidFill>
                  <a:srgbClr val="434343"/>
                </a:solidFill>
                <a:latin typeface="Poppins"/>
                <a:ea typeface="Poppins"/>
                <a:cs typeface="Poppins"/>
                <a:sym typeface="Poppins"/>
              </a:defRPr>
            </a:lvl8pPr>
            <a:lvl9pPr lvl="8" algn="ctr">
              <a:spcBef>
                <a:spcPts val="0"/>
              </a:spcBef>
              <a:spcAft>
                <a:spcPts val="0"/>
              </a:spcAft>
              <a:buClr>
                <a:srgbClr val="434343"/>
              </a:buClr>
              <a:buSzPts val="4800"/>
              <a:buFont typeface="Poppins"/>
              <a:buNone/>
              <a:defRPr b="1" sz="4800">
                <a:solidFill>
                  <a:srgbClr val="434343"/>
                </a:solidFill>
                <a:latin typeface="Poppins"/>
                <a:ea typeface="Poppins"/>
                <a:cs typeface="Poppins"/>
                <a:sym typeface="Poppins"/>
              </a:defRPr>
            </a:lvl9pPr>
          </a:lstStyle>
          <a:p/>
        </p:txBody>
      </p:sp>
      <p:sp>
        <p:nvSpPr>
          <p:cNvPr id="1503" name="Google Shape;1503;p164"/>
          <p:cNvSpPr txBox="1"/>
          <p:nvPr>
            <p:ph idx="2" type="title"/>
          </p:nvPr>
        </p:nvSpPr>
        <p:spPr>
          <a:xfrm>
            <a:off x="311700" y="4372000"/>
            <a:ext cx="8520600" cy="442200"/>
          </a:xfrm>
          <a:prstGeom prst="rect">
            <a:avLst/>
          </a:prstGeom>
        </p:spPr>
        <p:txBody>
          <a:bodyPr anchorCtr="0" anchor="ctr" bIns="91450" lIns="0" spcFirstLastPara="1" rIns="91425" wrap="square" tIns="91450">
            <a:noAutofit/>
          </a:bodyPr>
          <a:lstStyle>
            <a:lvl1pPr lvl="0">
              <a:spcBef>
                <a:spcPts val="0"/>
              </a:spcBef>
              <a:spcAft>
                <a:spcPts val="0"/>
              </a:spcAft>
              <a:buClr>
                <a:srgbClr val="434343"/>
              </a:buClr>
              <a:buSzPts val="1200"/>
              <a:buFont typeface="Roboto Medium"/>
              <a:buNone/>
              <a:defRPr b="0" sz="1200">
                <a:solidFill>
                  <a:srgbClr val="434343"/>
                </a:solidFill>
                <a:latin typeface="Roboto Medium"/>
                <a:ea typeface="Roboto Medium"/>
                <a:cs typeface="Roboto Medium"/>
                <a:sym typeface="Roboto Medium"/>
              </a:defRPr>
            </a:lvl1pPr>
            <a:lvl2pPr lvl="1">
              <a:spcBef>
                <a:spcPts val="0"/>
              </a:spcBef>
              <a:spcAft>
                <a:spcPts val="0"/>
              </a:spcAft>
              <a:buClr>
                <a:srgbClr val="434343"/>
              </a:buClr>
              <a:buSzPts val="1200"/>
              <a:buFont typeface="Roboto Medium"/>
              <a:buNone/>
              <a:defRPr b="0" sz="1200">
                <a:solidFill>
                  <a:srgbClr val="434343"/>
                </a:solidFill>
                <a:latin typeface="Roboto Medium"/>
                <a:ea typeface="Roboto Medium"/>
                <a:cs typeface="Roboto Medium"/>
                <a:sym typeface="Roboto Medium"/>
              </a:defRPr>
            </a:lvl2pPr>
            <a:lvl3pPr lvl="2">
              <a:spcBef>
                <a:spcPts val="0"/>
              </a:spcBef>
              <a:spcAft>
                <a:spcPts val="0"/>
              </a:spcAft>
              <a:buClr>
                <a:srgbClr val="434343"/>
              </a:buClr>
              <a:buSzPts val="1200"/>
              <a:buFont typeface="Roboto Medium"/>
              <a:buNone/>
              <a:defRPr b="0" sz="1200">
                <a:solidFill>
                  <a:srgbClr val="434343"/>
                </a:solidFill>
                <a:latin typeface="Roboto Medium"/>
                <a:ea typeface="Roboto Medium"/>
                <a:cs typeface="Roboto Medium"/>
                <a:sym typeface="Roboto Medium"/>
              </a:defRPr>
            </a:lvl3pPr>
            <a:lvl4pPr lvl="3">
              <a:spcBef>
                <a:spcPts val="0"/>
              </a:spcBef>
              <a:spcAft>
                <a:spcPts val="0"/>
              </a:spcAft>
              <a:buClr>
                <a:srgbClr val="434343"/>
              </a:buClr>
              <a:buSzPts val="1200"/>
              <a:buFont typeface="Roboto Medium"/>
              <a:buNone/>
              <a:defRPr b="0" sz="1200">
                <a:solidFill>
                  <a:srgbClr val="434343"/>
                </a:solidFill>
                <a:latin typeface="Roboto Medium"/>
                <a:ea typeface="Roboto Medium"/>
                <a:cs typeface="Roboto Medium"/>
                <a:sym typeface="Roboto Medium"/>
              </a:defRPr>
            </a:lvl4pPr>
            <a:lvl5pPr lvl="4">
              <a:spcBef>
                <a:spcPts val="0"/>
              </a:spcBef>
              <a:spcAft>
                <a:spcPts val="0"/>
              </a:spcAft>
              <a:buClr>
                <a:srgbClr val="434343"/>
              </a:buClr>
              <a:buSzPts val="1200"/>
              <a:buFont typeface="Roboto Medium"/>
              <a:buNone/>
              <a:defRPr b="0" sz="1200">
                <a:solidFill>
                  <a:srgbClr val="434343"/>
                </a:solidFill>
                <a:latin typeface="Roboto Medium"/>
                <a:ea typeface="Roboto Medium"/>
                <a:cs typeface="Roboto Medium"/>
                <a:sym typeface="Roboto Medium"/>
              </a:defRPr>
            </a:lvl5pPr>
            <a:lvl6pPr lvl="5">
              <a:spcBef>
                <a:spcPts val="0"/>
              </a:spcBef>
              <a:spcAft>
                <a:spcPts val="0"/>
              </a:spcAft>
              <a:buClr>
                <a:srgbClr val="434343"/>
              </a:buClr>
              <a:buSzPts val="1200"/>
              <a:buFont typeface="Roboto Medium"/>
              <a:buNone/>
              <a:defRPr b="0" sz="1200">
                <a:solidFill>
                  <a:srgbClr val="434343"/>
                </a:solidFill>
                <a:latin typeface="Roboto Medium"/>
                <a:ea typeface="Roboto Medium"/>
                <a:cs typeface="Roboto Medium"/>
                <a:sym typeface="Roboto Medium"/>
              </a:defRPr>
            </a:lvl6pPr>
            <a:lvl7pPr lvl="6">
              <a:spcBef>
                <a:spcPts val="0"/>
              </a:spcBef>
              <a:spcAft>
                <a:spcPts val="0"/>
              </a:spcAft>
              <a:buClr>
                <a:srgbClr val="434343"/>
              </a:buClr>
              <a:buSzPts val="1200"/>
              <a:buFont typeface="Roboto Medium"/>
              <a:buNone/>
              <a:defRPr b="0" sz="1200">
                <a:solidFill>
                  <a:srgbClr val="434343"/>
                </a:solidFill>
                <a:latin typeface="Roboto Medium"/>
                <a:ea typeface="Roboto Medium"/>
                <a:cs typeface="Roboto Medium"/>
                <a:sym typeface="Roboto Medium"/>
              </a:defRPr>
            </a:lvl7pPr>
            <a:lvl8pPr lvl="7">
              <a:spcBef>
                <a:spcPts val="0"/>
              </a:spcBef>
              <a:spcAft>
                <a:spcPts val="0"/>
              </a:spcAft>
              <a:buClr>
                <a:srgbClr val="434343"/>
              </a:buClr>
              <a:buSzPts val="1200"/>
              <a:buFont typeface="Roboto Medium"/>
              <a:buNone/>
              <a:defRPr b="0" sz="1200">
                <a:solidFill>
                  <a:srgbClr val="434343"/>
                </a:solidFill>
                <a:latin typeface="Roboto Medium"/>
                <a:ea typeface="Roboto Medium"/>
                <a:cs typeface="Roboto Medium"/>
                <a:sym typeface="Roboto Medium"/>
              </a:defRPr>
            </a:lvl8pPr>
            <a:lvl9pPr lvl="8">
              <a:spcBef>
                <a:spcPts val="0"/>
              </a:spcBef>
              <a:spcAft>
                <a:spcPts val="0"/>
              </a:spcAft>
              <a:buClr>
                <a:srgbClr val="434343"/>
              </a:buClr>
              <a:buSzPts val="1200"/>
              <a:buFont typeface="Roboto Medium"/>
              <a:buNone/>
              <a:defRPr b="0" sz="1200">
                <a:solidFill>
                  <a:srgbClr val="434343"/>
                </a:solidFill>
                <a:latin typeface="Roboto Medium"/>
                <a:ea typeface="Roboto Medium"/>
                <a:cs typeface="Roboto Medium"/>
                <a:sym typeface="Roboto Medium"/>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main point">
  <p:cSld name="CUSTOM_10">
    <p:bg>
      <p:bgPr>
        <a:solidFill>
          <a:schemeClr val="dk1"/>
        </a:solidFill>
      </p:bgPr>
    </p:bg>
    <p:spTree>
      <p:nvGrpSpPr>
        <p:cNvPr id="145" name="Shape 145"/>
        <p:cNvGrpSpPr/>
        <p:nvPr/>
      </p:nvGrpSpPr>
      <p:grpSpPr>
        <a:xfrm>
          <a:off x="0" y="0"/>
          <a:ext cx="0" cy="0"/>
          <a:chOff x="0" y="0"/>
          <a:chExt cx="0" cy="0"/>
        </a:xfrm>
      </p:grpSpPr>
      <p:sp>
        <p:nvSpPr>
          <p:cNvPr id="146" name="Google Shape;146;p18"/>
          <p:cNvSpPr txBox="1"/>
          <p:nvPr>
            <p:ph type="title"/>
          </p:nvPr>
        </p:nvSpPr>
        <p:spPr>
          <a:xfrm>
            <a:off x="225750" y="369625"/>
            <a:ext cx="8692500" cy="43149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47" name="Google Shape;147;p18"/>
          <p:cNvSpPr txBox="1"/>
          <p:nvPr>
            <p:ph idx="2"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8" name="Google Shape;148;p18"/>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cxnSp>
        <p:nvCxnSpPr>
          <p:cNvPr id="149" name="Google Shape;149;p18"/>
          <p:cNvCxnSpPr/>
          <p:nvPr/>
        </p:nvCxnSpPr>
        <p:spPr>
          <a:xfrm flipH="1" rot="10800000">
            <a:off x="225750" y="4678950"/>
            <a:ext cx="8692500" cy="57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6">
    <p:bg>
      <p:bgPr>
        <a:solidFill>
          <a:schemeClr val="dk1"/>
        </a:solidFill>
      </p:bgPr>
    </p:bg>
    <p:spTree>
      <p:nvGrpSpPr>
        <p:cNvPr id="150" name="Shape 150"/>
        <p:cNvGrpSpPr/>
        <p:nvPr/>
      </p:nvGrpSpPr>
      <p:grpSpPr>
        <a:xfrm>
          <a:off x="0" y="0"/>
          <a:ext cx="0" cy="0"/>
          <a:chOff x="0" y="0"/>
          <a:chExt cx="0" cy="0"/>
        </a:xfrm>
      </p:grpSpPr>
      <p:sp>
        <p:nvSpPr>
          <p:cNvPr id="151" name="Google Shape;151;p19"/>
          <p:cNvSpPr txBox="1"/>
          <p:nvPr>
            <p:ph type="title"/>
          </p:nvPr>
        </p:nvSpPr>
        <p:spPr>
          <a:xfrm>
            <a:off x="225750" y="1212350"/>
            <a:ext cx="8692500" cy="34722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500"/>
              <a:buNone/>
              <a:defRPr sz="4500">
                <a:solidFill>
                  <a:schemeClr val="lt1"/>
                </a:solidFill>
              </a:defRPr>
            </a:lvl1pPr>
            <a:lvl2pPr lvl="1">
              <a:spcBef>
                <a:spcPts val="0"/>
              </a:spcBef>
              <a:spcAft>
                <a:spcPts val="0"/>
              </a:spcAft>
              <a:buClr>
                <a:schemeClr val="lt1"/>
              </a:buClr>
              <a:buSzPts val="4500"/>
              <a:buNone/>
              <a:defRPr sz="4500">
                <a:solidFill>
                  <a:schemeClr val="lt1"/>
                </a:solidFill>
              </a:defRPr>
            </a:lvl2pPr>
            <a:lvl3pPr lvl="2">
              <a:spcBef>
                <a:spcPts val="0"/>
              </a:spcBef>
              <a:spcAft>
                <a:spcPts val="0"/>
              </a:spcAft>
              <a:buClr>
                <a:schemeClr val="lt1"/>
              </a:buClr>
              <a:buSzPts val="4500"/>
              <a:buNone/>
              <a:defRPr sz="4500">
                <a:solidFill>
                  <a:schemeClr val="lt1"/>
                </a:solidFill>
              </a:defRPr>
            </a:lvl3pPr>
            <a:lvl4pPr lvl="3">
              <a:spcBef>
                <a:spcPts val="0"/>
              </a:spcBef>
              <a:spcAft>
                <a:spcPts val="0"/>
              </a:spcAft>
              <a:buClr>
                <a:schemeClr val="lt1"/>
              </a:buClr>
              <a:buSzPts val="4500"/>
              <a:buNone/>
              <a:defRPr sz="4500">
                <a:solidFill>
                  <a:schemeClr val="lt1"/>
                </a:solidFill>
              </a:defRPr>
            </a:lvl4pPr>
            <a:lvl5pPr lvl="4">
              <a:spcBef>
                <a:spcPts val="0"/>
              </a:spcBef>
              <a:spcAft>
                <a:spcPts val="0"/>
              </a:spcAft>
              <a:buClr>
                <a:schemeClr val="lt1"/>
              </a:buClr>
              <a:buSzPts val="4500"/>
              <a:buNone/>
              <a:defRPr sz="4500">
                <a:solidFill>
                  <a:schemeClr val="lt1"/>
                </a:solidFill>
              </a:defRPr>
            </a:lvl5pPr>
            <a:lvl6pPr lvl="5">
              <a:spcBef>
                <a:spcPts val="0"/>
              </a:spcBef>
              <a:spcAft>
                <a:spcPts val="0"/>
              </a:spcAft>
              <a:buClr>
                <a:schemeClr val="lt1"/>
              </a:buClr>
              <a:buSzPts val="4500"/>
              <a:buNone/>
              <a:defRPr sz="4500">
                <a:solidFill>
                  <a:schemeClr val="lt1"/>
                </a:solidFill>
              </a:defRPr>
            </a:lvl6pPr>
            <a:lvl7pPr lvl="6">
              <a:spcBef>
                <a:spcPts val="0"/>
              </a:spcBef>
              <a:spcAft>
                <a:spcPts val="0"/>
              </a:spcAft>
              <a:buClr>
                <a:schemeClr val="lt1"/>
              </a:buClr>
              <a:buSzPts val="4500"/>
              <a:buNone/>
              <a:defRPr sz="4500">
                <a:solidFill>
                  <a:schemeClr val="lt1"/>
                </a:solidFill>
              </a:defRPr>
            </a:lvl7pPr>
            <a:lvl8pPr lvl="7">
              <a:spcBef>
                <a:spcPts val="0"/>
              </a:spcBef>
              <a:spcAft>
                <a:spcPts val="0"/>
              </a:spcAft>
              <a:buClr>
                <a:schemeClr val="lt1"/>
              </a:buClr>
              <a:buSzPts val="4500"/>
              <a:buNone/>
              <a:defRPr sz="4500">
                <a:solidFill>
                  <a:schemeClr val="lt1"/>
                </a:solidFill>
              </a:defRPr>
            </a:lvl8pPr>
            <a:lvl9pPr lvl="8">
              <a:spcBef>
                <a:spcPts val="0"/>
              </a:spcBef>
              <a:spcAft>
                <a:spcPts val="0"/>
              </a:spcAft>
              <a:buClr>
                <a:schemeClr val="lt1"/>
              </a:buClr>
              <a:buSzPts val="4500"/>
              <a:buNone/>
              <a:defRPr sz="4500">
                <a:solidFill>
                  <a:schemeClr val="lt1"/>
                </a:solidFill>
              </a:defRPr>
            </a:lvl9pPr>
          </a:lstStyle>
          <a:p/>
        </p:txBody>
      </p:sp>
      <p:sp>
        <p:nvSpPr>
          <p:cNvPr id="152" name="Google Shape;152;p19"/>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153" name="Google Shape;153;p19"/>
          <p:cNvSpPr txBox="1"/>
          <p:nvPr>
            <p:ph idx="1"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Clr>
                <a:schemeClr val="lt1"/>
              </a:buClr>
              <a:buSzPts val="900"/>
              <a:buChar char="●"/>
              <a:defRPr>
                <a:solidFill>
                  <a:schemeClr val="lt1"/>
                </a:solidFill>
              </a:defRPr>
            </a:lvl1pPr>
            <a:lvl2pPr indent="-285750" lvl="1" marL="914400">
              <a:spcBef>
                <a:spcPts val="0"/>
              </a:spcBef>
              <a:spcAft>
                <a:spcPts val="0"/>
              </a:spcAft>
              <a:buClr>
                <a:schemeClr val="lt1"/>
              </a:buClr>
              <a:buSzPts val="900"/>
              <a:buChar char="○"/>
              <a:defRPr>
                <a:solidFill>
                  <a:schemeClr val="lt1"/>
                </a:solidFill>
              </a:defRPr>
            </a:lvl2pPr>
            <a:lvl3pPr indent="-285750" lvl="2" marL="1371600">
              <a:spcBef>
                <a:spcPts val="0"/>
              </a:spcBef>
              <a:spcAft>
                <a:spcPts val="0"/>
              </a:spcAft>
              <a:buClr>
                <a:schemeClr val="lt1"/>
              </a:buClr>
              <a:buSzPts val="900"/>
              <a:buChar char="■"/>
              <a:defRPr>
                <a:solidFill>
                  <a:schemeClr val="lt1"/>
                </a:solidFill>
              </a:defRPr>
            </a:lvl3pPr>
            <a:lvl4pPr indent="-285750" lvl="3" marL="1828800">
              <a:spcBef>
                <a:spcPts val="0"/>
              </a:spcBef>
              <a:spcAft>
                <a:spcPts val="0"/>
              </a:spcAft>
              <a:buClr>
                <a:schemeClr val="lt1"/>
              </a:buClr>
              <a:buSzPts val="900"/>
              <a:buChar char="●"/>
              <a:defRPr>
                <a:solidFill>
                  <a:schemeClr val="lt1"/>
                </a:solidFill>
              </a:defRPr>
            </a:lvl4pPr>
            <a:lvl5pPr indent="-285750" lvl="4" marL="2286000">
              <a:spcBef>
                <a:spcPts val="0"/>
              </a:spcBef>
              <a:spcAft>
                <a:spcPts val="0"/>
              </a:spcAft>
              <a:buClr>
                <a:schemeClr val="lt1"/>
              </a:buClr>
              <a:buSzPts val="900"/>
              <a:buChar char="○"/>
              <a:defRPr>
                <a:solidFill>
                  <a:schemeClr val="lt1"/>
                </a:solidFill>
              </a:defRPr>
            </a:lvl5pPr>
            <a:lvl6pPr indent="-285750" lvl="5" marL="2743200">
              <a:spcBef>
                <a:spcPts val="0"/>
              </a:spcBef>
              <a:spcAft>
                <a:spcPts val="0"/>
              </a:spcAft>
              <a:buClr>
                <a:schemeClr val="lt1"/>
              </a:buClr>
              <a:buSzPts val="900"/>
              <a:buChar char="■"/>
              <a:defRPr>
                <a:solidFill>
                  <a:schemeClr val="lt1"/>
                </a:solidFill>
              </a:defRPr>
            </a:lvl6pPr>
            <a:lvl7pPr indent="-285750" lvl="6" marL="3200400">
              <a:spcBef>
                <a:spcPts val="0"/>
              </a:spcBef>
              <a:spcAft>
                <a:spcPts val="0"/>
              </a:spcAft>
              <a:buClr>
                <a:schemeClr val="lt1"/>
              </a:buClr>
              <a:buSzPts val="900"/>
              <a:buChar char="●"/>
              <a:defRPr>
                <a:solidFill>
                  <a:schemeClr val="lt1"/>
                </a:solidFill>
              </a:defRPr>
            </a:lvl7pPr>
            <a:lvl8pPr indent="-285750" lvl="7" marL="3657600">
              <a:spcBef>
                <a:spcPts val="0"/>
              </a:spcBef>
              <a:spcAft>
                <a:spcPts val="0"/>
              </a:spcAft>
              <a:buClr>
                <a:schemeClr val="lt1"/>
              </a:buClr>
              <a:buSzPts val="900"/>
              <a:buChar char="○"/>
              <a:defRPr>
                <a:solidFill>
                  <a:schemeClr val="lt1"/>
                </a:solidFill>
              </a:defRPr>
            </a:lvl8pPr>
            <a:lvl9pPr indent="-285750" lvl="8" marL="4114800">
              <a:spcBef>
                <a:spcPts val="0"/>
              </a:spcBef>
              <a:spcAft>
                <a:spcPts val="0"/>
              </a:spcAft>
              <a:buClr>
                <a:schemeClr val="lt1"/>
              </a:buClr>
              <a:buSzPts val="900"/>
              <a:buChar char="■"/>
              <a:defRPr>
                <a:solidFill>
                  <a:schemeClr val="lt1"/>
                </a:solidFill>
              </a:defRPr>
            </a:lvl9pPr>
          </a:lstStyle>
          <a:p/>
        </p:txBody>
      </p:sp>
      <p:cxnSp>
        <p:nvCxnSpPr>
          <p:cNvPr id="154" name="Google Shape;154;p19"/>
          <p:cNvCxnSpPr/>
          <p:nvPr/>
        </p:nvCxnSpPr>
        <p:spPr>
          <a:xfrm flipH="1" rot="10800000">
            <a:off x="225750" y="4678950"/>
            <a:ext cx="8692500" cy="5700"/>
          </a:xfrm>
          <a:prstGeom prst="straightConnector1">
            <a:avLst/>
          </a:prstGeom>
          <a:noFill/>
          <a:ln cap="flat" cmpd="sng" w="9525">
            <a:solidFill>
              <a:schemeClr val="lt1"/>
            </a:solidFill>
            <a:prstDash val="solid"/>
            <a:round/>
            <a:headEnd len="med" w="med" type="none"/>
            <a:tailEnd len="med" w="med" type="none"/>
          </a:ln>
        </p:spPr>
      </p:cxnSp>
      <p:cxnSp>
        <p:nvCxnSpPr>
          <p:cNvPr id="155" name="Google Shape;155;p19"/>
          <p:cNvCxnSpPr/>
          <p:nvPr/>
        </p:nvCxnSpPr>
        <p:spPr>
          <a:xfrm flipH="1" rot="10800000">
            <a:off x="225750" y="1212350"/>
            <a:ext cx="8692500" cy="57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with footer">
  <p:cSld name="CUSTOM_7">
    <p:spTree>
      <p:nvGrpSpPr>
        <p:cNvPr id="156" name="Shape 156"/>
        <p:cNvGrpSpPr/>
        <p:nvPr/>
      </p:nvGrpSpPr>
      <p:grpSpPr>
        <a:xfrm>
          <a:off x="0" y="0"/>
          <a:ext cx="0" cy="0"/>
          <a:chOff x="0" y="0"/>
          <a:chExt cx="0" cy="0"/>
        </a:xfrm>
      </p:grpSpPr>
      <p:sp>
        <p:nvSpPr>
          <p:cNvPr id="157" name="Google Shape;157;p20"/>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8" name="Google Shape;158;p20"/>
          <p:cNvSpPr txBox="1"/>
          <p:nvPr>
            <p:ph type="title"/>
          </p:nvPr>
        </p:nvSpPr>
        <p:spPr>
          <a:xfrm>
            <a:off x="228600" y="665825"/>
            <a:ext cx="5753400" cy="22860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9" name="Google Shape;159;p20"/>
          <p:cNvSpPr/>
          <p:nvPr>
            <p:ph idx="2" type="pic"/>
          </p:nvPr>
        </p:nvSpPr>
        <p:spPr>
          <a:xfrm>
            <a:off x="6777063" y="1017650"/>
            <a:ext cx="1582800" cy="1582800"/>
          </a:xfrm>
          <a:prstGeom prst="rect">
            <a:avLst/>
          </a:prstGeom>
          <a:noFill/>
          <a:ln>
            <a:noFill/>
          </a:ln>
        </p:spPr>
      </p:sp>
      <p:sp>
        <p:nvSpPr>
          <p:cNvPr id="160" name="Google Shape;160;p20"/>
          <p:cNvSpPr txBox="1"/>
          <p:nvPr>
            <p:ph idx="1"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161" name="Google Shape;161;p20"/>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1">
    <p:spTree>
      <p:nvGrpSpPr>
        <p:cNvPr id="20" name="Shape 20"/>
        <p:cNvGrpSpPr/>
        <p:nvPr/>
      </p:nvGrpSpPr>
      <p:grpSpPr>
        <a:xfrm>
          <a:off x="0" y="0"/>
          <a:ext cx="0" cy="0"/>
          <a:chOff x="0" y="0"/>
          <a:chExt cx="0" cy="0"/>
        </a:xfrm>
      </p:grpSpPr>
      <p:sp>
        <p:nvSpPr>
          <p:cNvPr id="21" name="Google Shape;21;p3"/>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2" name="Google Shape;22;p3"/>
          <p:cNvSpPr txBox="1"/>
          <p:nvPr>
            <p:ph type="title"/>
          </p:nvPr>
        </p:nvSpPr>
        <p:spPr>
          <a:xfrm>
            <a:off x="228600" y="1909750"/>
            <a:ext cx="6232800" cy="946200"/>
          </a:xfrm>
          <a:prstGeom prst="rect">
            <a:avLst/>
          </a:prstGeom>
        </p:spPr>
        <p:txBody>
          <a:bodyPr anchorCtr="0" anchor="b"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cxnSp>
        <p:nvCxnSpPr>
          <p:cNvPr id="23" name="Google Shape;23;p3"/>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24" name="Google Shape;24;p3"/>
          <p:cNvSpPr txBox="1"/>
          <p:nvPr>
            <p:ph idx="1" type="subTitle"/>
          </p:nvPr>
        </p:nvSpPr>
        <p:spPr>
          <a:xfrm>
            <a:off x="228600" y="2866225"/>
            <a:ext cx="6232800" cy="6498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144">
          <p15:clr>
            <a:srgbClr val="E46962"/>
          </p15:clr>
        </p15:guide>
        <p15:guide id="4" pos="1512">
          <p15:clr>
            <a:srgbClr val="E46962"/>
          </p15:clr>
        </p15:guide>
        <p15:guide id="5" pos="4248">
          <p15:clr>
            <a:srgbClr val="E46962"/>
          </p15:clr>
        </p15:guide>
        <p15:guide id="6" pos="5616">
          <p15:clr>
            <a:srgbClr val="E46962"/>
          </p15:clr>
        </p15:guide>
      </p15:sldGuideLst>
    </p:ext>
  </p:extLst>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CUSTOM_7_1">
    <p:spTree>
      <p:nvGrpSpPr>
        <p:cNvPr id="162" name="Shape 162"/>
        <p:cNvGrpSpPr/>
        <p:nvPr/>
      </p:nvGrpSpPr>
      <p:grpSpPr>
        <a:xfrm>
          <a:off x="0" y="0"/>
          <a:ext cx="0" cy="0"/>
          <a:chOff x="0" y="0"/>
          <a:chExt cx="0" cy="0"/>
        </a:xfrm>
      </p:grpSpPr>
      <p:sp>
        <p:nvSpPr>
          <p:cNvPr id="163" name="Google Shape;163;p21"/>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4" name="Google Shape;164;p21"/>
          <p:cNvSpPr/>
          <p:nvPr/>
        </p:nvSpPr>
        <p:spPr>
          <a:xfrm>
            <a:off x="7005675" y="789050"/>
            <a:ext cx="1582800" cy="15828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5" name="Google Shape;165;p21"/>
          <p:cNvSpPr txBox="1"/>
          <p:nvPr>
            <p:ph type="title"/>
          </p:nvPr>
        </p:nvSpPr>
        <p:spPr>
          <a:xfrm>
            <a:off x="228600" y="665825"/>
            <a:ext cx="5753400" cy="22860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6" name="Google Shape;166;p21"/>
          <p:cNvSpPr/>
          <p:nvPr>
            <p:ph idx="2" type="pic"/>
          </p:nvPr>
        </p:nvSpPr>
        <p:spPr>
          <a:xfrm>
            <a:off x="6777063" y="1017650"/>
            <a:ext cx="1582800" cy="1582800"/>
          </a:xfrm>
          <a:prstGeom prst="rect">
            <a:avLst/>
          </a:prstGeom>
          <a:noFill/>
          <a:ln>
            <a:noFill/>
          </a:ln>
        </p:spPr>
      </p:sp>
      <p:cxnSp>
        <p:nvCxnSpPr>
          <p:cNvPr id="167" name="Google Shape;167;p21"/>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2">
  <p:cSld name="CUSTOM_8">
    <p:spTree>
      <p:nvGrpSpPr>
        <p:cNvPr id="168" name="Shape 168"/>
        <p:cNvGrpSpPr/>
        <p:nvPr/>
      </p:nvGrpSpPr>
      <p:grpSpPr>
        <a:xfrm>
          <a:off x="0" y="0"/>
          <a:ext cx="0" cy="0"/>
          <a:chOff x="0" y="0"/>
          <a:chExt cx="0" cy="0"/>
        </a:xfrm>
      </p:grpSpPr>
      <p:sp>
        <p:nvSpPr>
          <p:cNvPr id="169" name="Google Shape;169;p22"/>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70" name="Google Shape;170;p22"/>
          <p:cNvSpPr txBox="1"/>
          <p:nvPr>
            <p:ph type="title"/>
          </p:nvPr>
        </p:nvSpPr>
        <p:spPr>
          <a:xfrm>
            <a:off x="228600" y="1549575"/>
            <a:ext cx="7938000" cy="22860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71" name="Google Shape;171;p22"/>
          <p:cNvSpPr txBox="1"/>
          <p:nvPr>
            <p:ph idx="1"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172" name="Google Shape;172;p22"/>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8_1">
    <p:spTree>
      <p:nvGrpSpPr>
        <p:cNvPr id="173" name="Shape 173"/>
        <p:cNvGrpSpPr/>
        <p:nvPr/>
      </p:nvGrpSpPr>
      <p:grpSpPr>
        <a:xfrm>
          <a:off x="0" y="0"/>
          <a:ext cx="0" cy="0"/>
          <a:chOff x="0" y="0"/>
          <a:chExt cx="0" cy="0"/>
        </a:xfrm>
      </p:grpSpPr>
      <p:sp>
        <p:nvSpPr>
          <p:cNvPr id="174" name="Google Shape;174;p23"/>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175" name="Google Shape;175;p23"/>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176" name="Google Shape;176;p23"/>
          <p:cNvSpPr txBox="1"/>
          <p:nvPr>
            <p:ph type="title"/>
          </p:nvPr>
        </p:nvSpPr>
        <p:spPr>
          <a:xfrm>
            <a:off x="229450" y="332175"/>
            <a:ext cx="8686800" cy="874500"/>
          </a:xfrm>
          <a:prstGeom prst="rect">
            <a:avLst/>
          </a:prstGeom>
        </p:spPr>
        <p:txBody>
          <a:bodyPr anchorCtr="0" anchor="ctr"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CUSTOM_8_1_1">
    <p:spTree>
      <p:nvGrpSpPr>
        <p:cNvPr id="177" name="Shape 177"/>
        <p:cNvGrpSpPr/>
        <p:nvPr/>
      </p:nvGrpSpPr>
      <p:grpSpPr>
        <a:xfrm>
          <a:off x="0" y="0"/>
          <a:ext cx="0" cy="0"/>
          <a:chOff x="0" y="0"/>
          <a:chExt cx="0" cy="0"/>
        </a:xfrm>
      </p:grpSpPr>
      <p:sp>
        <p:nvSpPr>
          <p:cNvPr id="178" name="Google Shape;178;p24"/>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179" name="Google Shape;179;p24"/>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180" name="Google Shape;180;p24"/>
          <p:cNvSpPr txBox="1"/>
          <p:nvPr>
            <p:ph type="title"/>
          </p:nvPr>
        </p:nvSpPr>
        <p:spPr>
          <a:xfrm>
            <a:off x="228600" y="2236650"/>
            <a:ext cx="3551400" cy="6702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with footer">
  <p:cSld name="ONE_COLUMN_TEXT">
    <p:spTree>
      <p:nvGrpSpPr>
        <p:cNvPr id="181" name="Shape 181"/>
        <p:cNvGrpSpPr/>
        <p:nvPr/>
      </p:nvGrpSpPr>
      <p:grpSpPr>
        <a:xfrm>
          <a:off x="0" y="0"/>
          <a:ext cx="0" cy="0"/>
          <a:chOff x="0" y="0"/>
          <a:chExt cx="0" cy="0"/>
        </a:xfrm>
      </p:grpSpPr>
      <p:sp>
        <p:nvSpPr>
          <p:cNvPr id="182" name="Google Shape;182;p25"/>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83" name="Google Shape;183;p25"/>
          <p:cNvSpPr txBox="1"/>
          <p:nvPr>
            <p:ph type="title"/>
          </p:nvPr>
        </p:nvSpPr>
        <p:spPr>
          <a:xfrm>
            <a:off x="228600" y="2236650"/>
            <a:ext cx="3551400" cy="670200"/>
          </a:xfrm>
          <a:prstGeom prst="rect">
            <a:avLst/>
          </a:prstGeom>
        </p:spPr>
        <p:txBody>
          <a:bodyPr anchorCtr="0" anchor="ctr"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sp>
        <p:nvSpPr>
          <p:cNvPr id="184" name="Google Shape;184;p25"/>
          <p:cNvSpPr txBox="1"/>
          <p:nvPr>
            <p:ph idx="1" type="subTitle"/>
          </p:nvPr>
        </p:nvSpPr>
        <p:spPr>
          <a:xfrm>
            <a:off x="4572000" y="1004700"/>
            <a:ext cx="4343400" cy="31341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85" name="Google Shape;185;p25"/>
          <p:cNvSpPr txBox="1"/>
          <p:nvPr>
            <p:ph idx="2"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186" name="Google Shape;186;p25"/>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section title and description">
  <p:cSld name="ONE_COLUMN_TEXT_2">
    <p:spTree>
      <p:nvGrpSpPr>
        <p:cNvPr id="187" name="Shape 187"/>
        <p:cNvGrpSpPr/>
        <p:nvPr/>
      </p:nvGrpSpPr>
      <p:grpSpPr>
        <a:xfrm>
          <a:off x="0" y="0"/>
          <a:ext cx="0" cy="0"/>
          <a:chOff x="0" y="0"/>
          <a:chExt cx="0" cy="0"/>
        </a:xfrm>
      </p:grpSpPr>
      <p:sp>
        <p:nvSpPr>
          <p:cNvPr id="188" name="Google Shape;188;p26"/>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89" name="Google Shape;189;p26"/>
          <p:cNvSpPr txBox="1"/>
          <p:nvPr>
            <p:ph type="title"/>
          </p:nvPr>
        </p:nvSpPr>
        <p:spPr>
          <a:xfrm>
            <a:off x="228600" y="2236650"/>
            <a:ext cx="3551400" cy="670200"/>
          </a:xfrm>
          <a:prstGeom prst="rect">
            <a:avLst/>
          </a:prstGeom>
        </p:spPr>
        <p:txBody>
          <a:bodyPr anchorCtr="0" anchor="ctr"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sp>
        <p:nvSpPr>
          <p:cNvPr id="190" name="Google Shape;190;p26"/>
          <p:cNvSpPr txBox="1"/>
          <p:nvPr>
            <p:ph idx="1" type="subTitle"/>
          </p:nvPr>
        </p:nvSpPr>
        <p:spPr>
          <a:xfrm>
            <a:off x="4572000" y="1004700"/>
            <a:ext cx="4343400" cy="31341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cxnSp>
        <p:nvCxnSpPr>
          <p:cNvPr id="191" name="Google Shape;191;p26"/>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
  <p:cSld name="ONE_COLUMN_TEXT_1">
    <p:spTree>
      <p:nvGrpSpPr>
        <p:cNvPr id="192" name="Shape 192"/>
        <p:cNvGrpSpPr/>
        <p:nvPr/>
      </p:nvGrpSpPr>
      <p:grpSpPr>
        <a:xfrm>
          <a:off x="0" y="0"/>
          <a:ext cx="0" cy="0"/>
          <a:chOff x="0" y="0"/>
          <a:chExt cx="0" cy="0"/>
        </a:xfrm>
      </p:grpSpPr>
      <p:sp>
        <p:nvSpPr>
          <p:cNvPr id="193" name="Google Shape;193;p27"/>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94" name="Google Shape;194;p27"/>
          <p:cNvSpPr txBox="1"/>
          <p:nvPr>
            <p:ph type="title"/>
          </p:nvPr>
        </p:nvSpPr>
        <p:spPr>
          <a:xfrm>
            <a:off x="228600" y="2089772"/>
            <a:ext cx="3551400" cy="670200"/>
          </a:xfrm>
          <a:prstGeom prst="rect">
            <a:avLst/>
          </a:prstGeom>
        </p:spPr>
        <p:txBody>
          <a:bodyPr anchorCtr="0" anchor="ctr"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sp>
        <p:nvSpPr>
          <p:cNvPr id="195" name="Google Shape;195;p27"/>
          <p:cNvSpPr txBox="1"/>
          <p:nvPr>
            <p:ph idx="1" type="subTitle"/>
          </p:nvPr>
        </p:nvSpPr>
        <p:spPr>
          <a:xfrm>
            <a:off x="6074275" y="1004700"/>
            <a:ext cx="2558700" cy="31341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96" name="Google Shape;196;p27"/>
          <p:cNvSpPr txBox="1"/>
          <p:nvPr>
            <p:ph idx="2" type="subTitle"/>
          </p:nvPr>
        </p:nvSpPr>
        <p:spPr>
          <a:xfrm>
            <a:off x="4292700" y="1004700"/>
            <a:ext cx="1671000" cy="3134100"/>
          </a:xfrm>
          <a:prstGeom prst="rect">
            <a:avLst/>
          </a:prstGeom>
        </p:spPr>
        <p:txBody>
          <a:bodyPr anchorCtr="0" anchor="ctr" bIns="91425" lIns="91425" spcFirstLastPara="1" rIns="91425" wrap="square" tIns="91425">
            <a:noAutofit/>
          </a:bodyPr>
          <a:lstStyle>
            <a:lvl1pPr lvl="0" algn="r">
              <a:spcBef>
                <a:spcPts val="0"/>
              </a:spcBef>
              <a:spcAft>
                <a:spcPts val="0"/>
              </a:spcAft>
              <a:buSzPts val="2000"/>
              <a:buNone/>
              <a:defRPr b="1"/>
            </a:lvl1pPr>
            <a:lvl2pPr lvl="1" algn="r">
              <a:spcBef>
                <a:spcPts val="0"/>
              </a:spcBef>
              <a:spcAft>
                <a:spcPts val="0"/>
              </a:spcAft>
              <a:buSzPts val="2000"/>
              <a:buNone/>
              <a:defRPr b="1"/>
            </a:lvl2pPr>
            <a:lvl3pPr lvl="2" algn="r">
              <a:spcBef>
                <a:spcPts val="0"/>
              </a:spcBef>
              <a:spcAft>
                <a:spcPts val="0"/>
              </a:spcAft>
              <a:buSzPts val="2000"/>
              <a:buNone/>
              <a:defRPr b="1"/>
            </a:lvl3pPr>
            <a:lvl4pPr lvl="3" algn="r">
              <a:spcBef>
                <a:spcPts val="0"/>
              </a:spcBef>
              <a:spcAft>
                <a:spcPts val="0"/>
              </a:spcAft>
              <a:buSzPts val="2000"/>
              <a:buNone/>
              <a:defRPr b="1"/>
            </a:lvl4pPr>
            <a:lvl5pPr lvl="4" algn="r">
              <a:spcBef>
                <a:spcPts val="0"/>
              </a:spcBef>
              <a:spcAft>
                <a:spcPts val="0"/>
              </a:spcAft>
              <a:buSzPts val="2000"/>
              <a:buNone/>
              <a:defRPr b="1"/>
            </a:lvl5pPr>
            <a:lvl6pPr lvl="5" algn="r">
              <a:spcBef>
                <a:spcPts val="0"/>
              </a:spcBef>
              <a:spcAft>
                <a:spcPts val="0"/>
              </a:spcAft>
              <a:buSzPts val="2000"/>
              <a:buNone/>
              <a:defRPr b="1"/>
            </a:lvl6pPr>
            <a:lvl7pPr lvl="6" algn="r">
              <a:spcBef>
                <a:spcPts val="0"/>
              </a:spcBef>
              <a:spcAft>
                <a:spcPts val="0"/>
              </a:spcAft>
              <a:buSzPts val="2000"/>
              <a:buNone/>
              <a:defRPr b="1"/>
            </a:lvl7pPr>
            <a:lvl8pPr lvl="7" algn="r">
              <a:spcBef>
                <a:spcPts val="0"/>
              </a:spcBef>
              <a:spcAft>
                <a:spcPts val="0"/>
              </a:spcAft>
              <a:buSzPts val="2000"/>
              <a:buNone/>
              <a:defRPr b="1"/>
            </a:lvl8pPr>
            <a:lvl9pPr lvl="8" algn="r">
              <a:spcBef>
                <a:spcPts val="0"/>
              </a:spcBef>
              <a:spcAft>
                <a:spcPts val="0"/>
              </a:spcAft>
              <a:buSzPts val="2000"/>
              <a:buNone/>
              <a:defRPr b="1"/>
            </a:lvl9pPr>
          </a:lstStyle>
          <a:p/>
        </p:txBody>
      </p:sp>
      <p:sp>
        <p:nvSpPr>
          <p:cNvPr id="197" name="Google Shape;197;p27"/>
          <p:cNvSpPr txBox="1"/>
          <p:nvPr>
            <p:ph idx="3"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198" name="Google Shape;198;p27"/>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with footer">
  <p:cSld name="CUSTOM_4">
    <p:spTree>
      <p:nvGrpSpPr>
        <p:cNvPr id="199" name="Shape 199"/>
        <p:cNvGrpSpPr/>
        <p:nvPr/>
      </p:nvGrpSpPr>
      <p:grpSpPr>
        <a:xfrm>
          <a:off x="0" y="0"/>
          <a:ext cx="0" cy="0"/>
          <a:chOff x="0" y="0"/>
          <a:chExt cx="0" cy="0"/>
        </a:xfrm>
      </p:grpSpPr>
      <p:sp>
        <p:nvSpPr>
          <p:cNvPr id="200" name="Google Shape;200;p28"/>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01" name="Google Shape;201;p28"/>
          <p:cNvSpPr txBox="1"/>
          <p:nvPr>
            <p:ph type="title"/>
          </p:nvPr>
        </p:nvSpPr>
        <p:spPr>
          <a:xfrm>
            <a:off x="229450" y="332175"/>
            <a:ext cx="8686800" cy="874500"/>
          </a:xfrm>
          <a:prstGeom prst="rect">
            <a:avLst/>
          </a:prstGeom>
        </p:spPr>
        <p:txBody>
          <a:bodyPr anchorCtr="0" anchor="ctr"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sp>
        <p:nvSpPr>
          <p:cNvPr id="202" name="Google Shape;202;p28"/>
          <p:cNvSpPr txBox="1"/>
          <p:nvPr>
            <p:ph idx="1" type="body"/>
          </p:nvPr>
        </p:nvSpPr>
        <p:spPr>
          <a:xfrm>
            <a:off x="229450" y="1294950"/>
            <a:ext cx="3566100" cy="2872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203" name="Google Shape;203;p28"/>
          <p:cNvSpPr txBox="1"/>
          <p:nvPr>
            <p:ph idx="2" type="body"/>
          </p:nvPr>
        </p:nvSpPr>
        <p:spPr>
          <a:xfrm>
            <a:off x="4572850" y="1294950"/>
            <a:ext cx="3566100" cy="2872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204" name="Google Shape;204;p28"/>
          <p:cNvSpPr txBox="1"/>
          <p:nvPr>
            <p:ph idx="3"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205" name="Google Shape;205;p28"/>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4_1">
    <p:spTree>
      <p:nvGrpSpPr>
        <p:cNvPr id="206" name="Shape 206"/>
        <p:cNvGrpSpPr/>
        <p:nvPr/>
      </p:nvGrpSpPr>
      <p:grpSpPr>
        <a:xfrm>
          <a:off x="0" y="0"/>
          <a:ext cx="0" cy="0"/>
          <a:chOff x="0" y="0"/>
          <a:chExt cx="0" cy="0"/>
        </a:xfrm>
      </p:grpSpPr>
      <p:sp>
        <p:nvSpPr>
          <p:cNvPr id="207" name="Google Shape;207;p29"/>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08" name="Google Shape;208;p29"/>
          <p:cNvSpPr txBox="1"/>
          <p:nvPr>
            <p:ph type="title"/>
          </p:nvPr>
        </p:nvSpPr>
        <p:spPr>
          <a:xfrm>
            <a:off x="229450" y="332175"/>
            <a:ext cx="8686800" cy="874500"/>
          </a:xfrm>
          <a:prstGeom prst="rect">
            <a:avLst/>
          </a:prstGeom>
        </p:spPr>
        <p:txBody>
          <a:bodyPr anchorCtr="0" anchor="ctr"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sp>
        <p:nvSpPr>
          <p:cNvPr id="209" name="Google Shape;209;p29"/>
          <p:cNvSpPr txBox="1"/>
          <p:nvPr>
            <p:ph idx="1" type="body"/>
          </p:nvPr>
        </p:nvSpPr>
        <p:spPr>
          <a:xfrm>
            <a:off x="229450" y="1294950"/>
            <a:ext cx="3566100" cy="2872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210" name="Google Shape;210;p29"/>
          <p:cNvSpPr txBox="1"/>
          <p:nvPr>
            <p:ph idx="2" type="body"/>
          </p:nvPr>
        </p:nvSpPr>
        <p:spPr>
          <a:xfrm>
            <a:off x="4572850" y="1294950"/>
            <a:ext cx="3566100" cy="2872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211" name="Google Shape;211;p29"/>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image boards">
  <p:cSld name="CUSTOM_1">
    <p:spTree>
      <p:nvGrpSpPr>
        <p:cNvPr id="212" name="Shape 212"/>
        <p:cNvGrpSpPr/>
        <p:nvPr/>
      </p:nvGrpSpPr>
      <p:grpSpPr>
        <a:xfrm>
          <a:off x="0" y="0"/>
          <a:ext cx="0" cy="0"/>
          <a:chOff x="0" y="0"/>
          <a:chExt cx="0" cy="0"/>
        </a:xfrm>
      </p:grpSpPr>
      <p:sp>
        <p:nvSpPr>
          <p:cNvPr id="213" name="Google Shape;213;p30"/>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14" name="Google Shape;214;p30"/>
          <p:cNvSpPr txBox="1"/>
          <p:nvPr>
            <p:ph idx="1" type="subTitle"/>
          </p:nvPr>
        </p:nvSpPr>
        <p:spPr>
          <a:xfrm>
            <a:off x="228600" y="164350"/>
            <a:ext cx="3514200" cy="429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215" name="Google Shape;215;p30"/>
          <p:cNvSpPr/>
          <p:nvPr>
            <p:ph idx="2" type="pic"/>
          </p:nvPr>
        </p:nvSpPr>
        <p:spPr>
          <a:xfrm>
            <a:off x="228600" y="1870200"/>
            <a:ext cx="2024400" cy="2314200"/>
          </a:xfrm>
          <a:prstGeom prst="rect">
            <a:avLst/>
          </a:prstGeom>
          <a:noFill/>
          <a:ln>
            <a:noFill/>
          </a:ln>
        </p:spPr>
      </p:sp>
      <p:sp>
        <p:nvSpPr>
          <p:cNvPr id="216" name="Google Shape;216;p30"/>
          <p:cNvSpPr/>
          <p:nvPr>
            <p:ph idx="3" type="pic"/>
          </p:nvPr>
        </p:nvSpPr>
        <p:spPr>
          <a:xfrm>
            <a:off x="3864875" y="1870200"/>
            <a:ext cx="3561900" cy="2314200"/>
          </a:xfrm>
          <a:prstGeom prst="rect">
            <a:avLst/>
          </a:prstGeom>
          <a:noFill/>
          <a:ln>
            <a:noFill/>
          </a:ln>
        </p:spPr>
      </p:sp>
      <p:sp>
        <p:nvSpPr>
          <p:cNvPr id="217" name="Google Shape;217;p30"/>
          <p:cNvSpPr/>
          <p:nvPr>
            <p:ph idx="4" type="pic"/>
          </p:nvPr>
        </p:nvSpPr>
        <p:spPr>
          <a:xfrm>
            <a:off x="7547700" y="1870200"/>
            <a:ext cx="1367700" cy="2314200"/>
          </a:xfrm>
          <a:prstGeom prst="rect">
            <a:avLst/>
          </a:prstGeom>
          <a:noFill/>
          <a:ln>
            <a:noFill/>
          </a:ln>
        </p:spPr>
      </p:sp>
      <p:sp>
        <p:nvSpPr>
          <p:cNvPr id="218" name="Google Shape;218;p30"/>
          <p:cNvSpPr/>
          <p:nvPr>
            <p:ph idx="5" type="pic"/>
          </p:nvPr>
        </p:nvSpPr>
        <p:spPr>
          <a:xfrm>
            <a:off x="2375088" y="1870200"/>
            <a:ext cx="1367700" cy="2314200"/>
          </a:xfrm>
          <a:prstGeom prst="rect">
            <a:avLst/>
          </a:prstGeom>
          <a:noFill/>
          <a:ln>
            <a:noFill/>
          </a:ln>
        </p:spPr>
      </p:sp>
      <p:sp>
        <p:nvSpPr>
          <p:cNvPr id="219" name="Google Shape;219;p30"/>
          <p:cNvSpPr txBox="1"/>
          <p:nvPr>
            <p:ph idx="6"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220" name="Google Shape;220;p30"/>
          <p:cNvSpPr txBox="1"/>
          <p:nvPr>
            <p:ph idx="7" type="body"/>
          </p:nvPr>
        </p:nvSpPr>
        <p:spPr>
          <a:xfrm>
            <a:off x="228600" y="593650"/>
            <a:ext cx="3514200" cy="8928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221" name="Google Shape;221;p30"/>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1_1">
    <p:spTree>
      <p:nvGrpSpPr>
        <p:cNvPr id="25" name="Shape 25"/>
        <p:cNvGrpSpPr/>
        <p:nvPr/>
      </p:nvGrpSpPr>
      <p:grpSpPr>
        <a:xfrm>
          <a:off x="0" y="0"/>
          <a:ext cx="0" cy="0"/>
          <a:chOff x="0" y="0"/>
          <a:chExt cx="0" cy="0"/>
        </a:xfrm>
      </p:grpSpPr>
      <p:sp>
        <p:nvSpPr>
          <p:cNvPr id="26" name="Google Shape;26;p4"/>
          <p:cNvSpPr txBox="1"/>
          <p:nvPr>
            <p:ph idx="1" type="body"/>
          </p:nvPr>
        </p:nvSpPr>
        <p:spPr>
          <a:xfrm>
            <a:off x="228600" y="2856025"/>
            <a:ext cx="1889400" cy="670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27" name="Google Shape;27;p4"/>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8" name="Google Shape;28;p4"/>
          <p:cNvSpPr txBox="1"/>
          <p:nvPr>
            <p:ph type="title"/>
          </p:nvPr>
        </p:nvSpPr>
        <p:spPr>
          <a:xfrm>
            <a:off x="228600" y="1909750"/>
            <a:ext cx="6232800" cy="946200"/>
          </a:xfrm>
          <a:prstGeom prst="rect">
            <a:avLst/>
          </a:prstGeom>
        </p:spPr>
        <p:txBody>
          <a:bodyPr anchorCtr="0" anchor="b"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cxnSp>
        <p:nvCxnSpPr>
          <p:cNvPr id="29" name="Google Shape;29;p4"/>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extLst>
    <p:ext uri="{DCECCB84-F9BA-43D5-87BE-67443E8EF086}">
      <p15:sldGuideLst>
        <p15:guide id="1" orient="horz" pos="1620">
          <p15:clr>
            <a:srgbClr val="E46962"/>
          </p15:clr>
        </p15:guide>
        <p15:guide id="2" pos="2880">
          <p15:clr>
            <a:srgbClr val="E46962"/>
          </p15:clr>
        </p15:guide>
        <p15:guide id="3" pos="144">
          <p15:clr>
            <a:srgbClr val="E46962"/>
          </p15:clr>
        </p15:guide>
        <p15:guide id="4" pos="1512">
          <p15:clr>
            <a:srgbClr val="E46962"/>
          </p15:clr>
        </p15:guide>
        <p15:guide id="5" pos="4248">
          <p15:clr>
            <a:srgbClr val="E46962"/>
          </p15:clr>
        </p15:guide>
        <p15:guide id="6" pos="5616">
          <p15:clr>
            <a:srgbClr val="E46962"/>
          </p15:clr>
        </p15:guide>
      </p15:sldGuideLst>
    </p:ext>
  </p:extLst>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image boards">
  <p:cSld name="CUSTOM_1_1">
    <p:spTree>
      <p:nvGrpSpPr>
        <p:cNvPr id="222" name="Shape 222"/>
        <p:cNvGrpSpPr/>
        <p:nvPr/>
      </p:nvGrpSpPr>
      <p:grpSpPr>
        <a:xfrm>
          <a:off x="0" y="0"/>
          <a:ext cx="0" cy="0"/>
          <a:chOff x="0" y="0"/>
          <a:chExt cx="0" cy="0"/>
        </a:xfrm>
      </p:grpSpPr>
      <p:sp>
        <p:nvSpPr>
          <p:cNvPr id="223" name="Google Shape;223;p31"/>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24" name="Google Shape;224;p31"/>
          <p:cNvSpPr txBox="1"/>
          <p:nvPr>
            <p:ph idx="1" type="subTitle"/>
          </p:nvPr>
        </p:nvSpPr>
        <p:spPr>
          <a:xfrm>
            <a:off x="228600" y="164350"/>
            <a:ext cx="3514200" cy="429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225" name="Google Shape;225;p31"/>
          <p:cNvSpPr/>
          <p:nvPr>
            <p:ph idx="2" type="pic"/>
          </p:nvPr>
        </p:nvSpPr>
        <p:spPr>
          <a:xfrm>
            <a:off x="228600" y="1617150"/>
            <a:ext cx="2820300" cy="2820300"/>
          </a:xfrm>
          <a:prstGeom prst="rect">
            <a:avLst/>
          </a:prstGeom>
          <a:noFill/>
          <a:ln>
            <a:noFill/>
          </a:ln>
        </p:spPr>
      </p:sp>
      <p:sp>
        <p:nvSpPr>
          <p:cNvPr id="226" name="Google Shape;226;p31"/>
          <p:cNvSpPr/>
          <p:nvPr>
            <p:ph idx="3" type="pic"/>
          </p:nvPr>
        </p:nvSpPr>
        <p:spPr>
          <a:xfrm>
            <a:off x="3161800" y="1617150"/>
            <a:ext cx="2820300" cy="2820300"/>
          </a:xfrm>
          <a:prstGeom prst="rect">
            <a:avLst/>
          </a:prstGeom>
          <a:noFill/>
          <a:ln>
            <a:noFill/>
          </a:ln>
        </p:spPr>
      </p:sp>
      <p:sp>
        <p:nvSpPr>
          <p:cNvPr id="227" name="Google Shape;227;p31"/>
          <p:cNvSpPr/>
          <p:nvPr>
            <p:ph idx="4" type="pic"/>
          </p:nvPr>
        </p:nvSpPr>
        <p:spPr>
          <a:xfrm>
            <a:off x="6095000" y="1617150"/>
            <a:ext cx="2820300" cy="2820300"/>
          </a:xfrm>
          <a:prstGeom prst="rect">
            <a:avLst/>
          </a:prstGeom>
          <a:noFill/>
          <a:ln>
            <a:noFill/>
          </a:ln>
        </p:spPr>
      </p:sp>
      <p:sp>
        <p:nvSpPr>
          <p:cNvPr id="228" name="Google Shape;228;p31"/>
          <p:cNvSpPr txBox="1"/>
          <p:nvPr>
            <p:ph idx="5"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229" name="Google Shape;229;p31"/>
          <p:cNvSpPr txBox="1"/>
          <p:nvPr>
            <p:ph idx="6" type="body"/>
          </p:nvPr>
        </p:nvSpPr>
        <p:spPr>
          <a:xfrm>
            <a:off x="228600" y="593650"/>
            <a:ext cx="3514200" cy="8928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230" name="Google Shape;230;p31"/>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image boards">
  <p:cSld name="CUSTOM_1_1_1">
    <p:spTree>
      <p:nvGrpSpPr>
        <p:cNvPr id="231" name="Shape 231"/>
        <p:cNvGrpSpPr/>
        <p:nvPr/>
      </p:nvGrpSpPr>
      <p:grpSpPr>
        <a:xfrm>
          <a:off x="0" y="0"/>
          <a:ext cx="0" cy="0"/>
          <a:chOff x="0" y="0"/>
          <a:chExt cx="0" cy="0"/>
        </a:xfrm>
      </p:grpSpPr>
      <p:sp>
        <p:nvSpPr>
          <p:cNvPr id="232" name="Google Shape;232;p32"/>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33" name="Google Shape;233;p32"/>
          <p:cNvSpPr txBox="1"/>
          <p:nvPr>
            <p:ph idx="1" type="subTitle"/>
          </p:nvPr>
        </p:nvSpPr>
        <p:spPr>
          <a:xfrm>
            <a:off x="228600" y="164350"/>
            <a:ext cx="3514200" cy="429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234" name="Google Shape;234;p32"/>
          <p:cNvSpPr/>
          <p:nvPr>
            <p:ph idx="2" type="pic"/>
          </p:nvPr>
        </p:nvSpPr>
        <p:spPr>
          <a:xfrm>
            <a:off x="4633050" y="1617150"/>
            <a:ext cx="4282500" cy="2820300"/>
          </a:xfrm>
          <a:prstGeom prst="rect">
            <a:avLst/>
          </a:prstGeom>
          <a:noFill/>
          <a:ln>
            <a:noFill/>
          </a:ln>
        </p:spPr>
      </p:sp>
      <p:sp>
        <p:nvSpPr>
          <p:cNvPr id="235" name="Google Shape;235;p32"/>
          <p:cNvSpPr/>
          <p:nvPr>
            <p:ph idx="3" type="pic"/>
          </p:nvPr>
        </p:nvSpPr>
        <p:spPr>
          <a:xfrm>
            <a:off x="228600" y="1617150"/>
            <a:ext cx="4282500" cy="2820300"/>
          </a:xfrm>
          <a:prstGeom prst="rect">
            <a:avLst/>
          </a:prstGeom>
          <a:noFill/>
          <a:ln>
            <a:noFill/>
          </a:ln>
        </p:spPr>
      </p:sp>
      <p:sp>
        <p:nvSpPr>
          <p:cNvPr id="236" name="Google Shape;236;p32"/>
          <p:cNvSpPr txBox="1"/>
          <p:nvPr>
            <p:ph idx="4"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237" name="Google Shape;237;p32"/>
          <p:cNvSpPr txBox="1"/>
          <p:nvPr>
            <p:ph idx="5" type="body"/>
          </p:nvPr>
        </p:nvSpPr>
        <p:spPr>
          <a:xfrm>
            <a:off x="228600" y="593650"/>
            <a:ext cx="3514200" cy="8928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238" name="Google Shape;238;p32"/>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image boards vertical">
  <p:cSld name="CUSTOM_1_1_1_1">
    <p:spTree>
      <p:nvGrpSpPr>
        <p:cNvPr id="239" name="Shape 239"/>
        <p:cNvGrpSpPr/>
        <p:nvPr/>
      </p:nvGrpSpPr>
      <p:grpSpPr>
        <a:xfrm>
          <a:off x="0" y="0"/>
          <a:ext cx="0" cy="0"/>
          <a:chOff x="0" y="0"/>
          <a:chExt cx="0" cy="0"/>
        </a:xfrm>
      </p:grpSpPr>
      <p:sp>
        <p:nvSpPr>
          <p:cNvPr id="240" name="Google Shape;240;p33"/>
          <p:cNvSpPr/>
          <p:nvPr>
            <p:ph idx="2" type="pic"/>
          </p:nvPr>
        </p:nvSpPr>
        <p:spPr>
          <a:xfrm>
            <a:off x="3161800" y="164350"/>
            <a:ext cx="2820300" cy="4304700"/>
          </a:xfrm>
          <a:prstGeom prst="rect">
            <a:avLst/>
          </a:prstGeom>
          <a:noFill/>
          <a:ln>
            <a:noFill/>
          </a:ln>
        </p:spPr>
      </p:sp>
      <p:sp>
        <p:nvSpPr>
          <p:cNvPr id="241" name="Google Shape;241;p33"/>
          <p:cNvSpPr/>
          <p:nvPr>
            <p:ph idx="3" type="pic"/>
          </p:nvPr>
        </p:nvSpPr>
        <p:spPr>
          <a:xfrm>
            <a:off x="6095100" y="164350"/>
            <a:ext cx="2820300" cy="4304700"/>
          </a:xfrm>
          <a:prstGeom prst="rect">
            <a:avLst/>
          </a:prstGeom>
          <a:noFill/>
          <a:ln>
            <a:noFill/>
          </a:ln>
        </p:spPr>
      </p:sp>
      <p:sp>
        <p:nvSpPr>
          <p:cNvPr id="242" name="Google Shape;242;p33"/>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43" name="Google Shape;243;p33"/>
          <p:cNvSpPr txBox="1"/>
          <p:nvPr>
            <p:ph idx="1" type="subTitle"/>
          </p:nvPr>
        </p:nvSpPr>
        <p:spPr>
          <a:xfrm>
            <a:off x="228600" y="164350"/>
            <a:ext cx="2820300" cy="429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244" name="Google Shape;244;p33"/>
          <p:cNvSpPr txBox="1"/>
          <p:nvPr>
            <p:ph idx="4"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245" name="Google Shape;245;p33"/>
          <p:cNvSpPr txBox="1"/>
          <p:nvPr>
            <p:ph idx="5" type="body"/>
          </p:nvPr>
        </p:nvSpPr>
        <p:spPr>
          <a:xfrm>
            <a:off x="228600" y="593650"/>
            <a:ext cx="2171400" cy="8928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246" name="Google Shape;246;p33"/>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247" name="Shape 247"/>
        <p:cNvGrpSpPr/>
        <p:nvPr/>
      </p:nvGrpSpPr>
      <p:grpSpPr>
        <a:xfrm>
          <a:off x="0" y="0"/>
          <a:ext cx="0" cy="0"/>
          <a:chOff x="0" y="0"/>
          <a:chExt cx="0" cy="0"/>
        </a:xfrm>
      </p:grpSpPr>
      <p:sp>
        <p:nvSpPr>
          <p:cNvPr id="248" name="Google Shape;248;p34"/>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49" name="Google Shape;249;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square image board">
  <p:cSld name="CUSTOM_1_1_1_1_1">
    <p:spTree>
      <p:nvGrpSpPr>
        <p:cNvPr id="250" name="Shape 250"/>
        <p:cNvGrpSpPr/>
        <p:nvPr/>
      </p:nvGrpSpPr>
      <p:grpSpPr>
        <a:xfrm>
          <a:off x="0" y="0"/>
          <a:ext cx="0" cy="0"/>
          <a:chOff x="0" y="0"/>
          <a:chExt cx="0" cy="0"/>
        </a:xfrm>
      </p:grpSpPr>
      <p:sp>
        <p:nvSpPr>
          <p:cNvPr id="251" name="Google Shape;251;p35"/>
          <p:cNvSpPr/>
          <p:nvPr>
            <p:ph idx="2" type="pic"/>
          </p:nvPr>
        </p:nvSpPr>
        <p:spPr>
          <a:xfrm>
            <a:off x="4569950" y="164350"/>
            <a:ext cx="4343100" cy="4304700"/>
          </a:xfrm>
          <a:prstGeom prst="rect">
            <a:avLst/>
          </a:prstGeom>
          <a:noFill/>
          <a:ln>
            <a:noFill/>
          </a:ln>
        </p:spPr>
      </p:sp>
      <p:sp>
        <p:nvSpPr>
          <p:cNvPr id="252" name="Google Shape;252;p35"/>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53" name="Google Shape;253;p35"/>
          <p:cNvSpPr txBox="1"/>
          <p:nvPr>
            <p:ph idx="1" type="subTitle"/>
          </p:nvPr>
        </p:nvSpPr>
        <p:spPr>
          <a:xfrm>
            <a:off x="228600" y="164350"/>
            <a:ext cx="2820300" cy="429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254" name="Google Shape;254;p35"/>
          <p:cNvSpPr txBox="1"/>
          <p:nvPr>
            <p:ph idx="3"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255" name="Google Shape;255;p35"/>
          <p:cNvSpPr txBox="1"/>
          <p:nvPr>
            <p:ph idx="4" type="body"/>
          </p:nvPr>
        </p:nvSpPr>
        <p:spPr>
          <a:xfrm>
            <a:off x="228600" y="593650"/>
            <a:ext cx="2171400" cy="8928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256" name="Google Shape;256;p35"/>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landscape image board">
  <p:cSld name="CUSTOM_1_1_1_1_1_1">
    <p:spTree>
      <p:nvGrpSpPr>
        <p:cNvPr id="257" name="Shape 257"/>
        <p:cNvGrpSpPr/>
        <p:nvPr/>
      </p:nvGrpSpPr>
      <p:grpSpPr>
        <a:xfrm>
          <a:off x="0" y="0"/>
          <a:ext cx="0" cy="0"/>
          <a:chOff x="0" y="0"/>
          <a:chExt cx="0" cy="0"/>
        </a:xfrm>
      </p:grpSpPr>
      <p:sp>
        <p:nvSpPr>
          <p:cNvPr id="258" name="Google Shape;258;p36"/>
          <p:cNvSpPr/>
          <p:nvPr>
            <p:ph idx="2" type="pic"/>
          </p:nvPr>
        </p:nvSpPr>
        <p:spPr>
          <a:xfrm>
            <a:off x="3161800" y="164350"/>
            <a:ext cx="5751300" cy="4304700"/>
          </a:xfrm>
          <a:prstGeom prst="rect">
            <a:avLst/>
          </a:prstGeom>
          <a:noFill/>
          <a:ln>
            <a:noFill/>
          </a:ln>
        </p:spPr>
      </p:sp>
      <p:sp>
        <p:nvSpPr>
          <p:cNvPr id="259" name="Google Shape;259;p36"/>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60" name="Google Shape;260;p36"/>
          <p:cNvSpPr txBox="1"/>
          <p:nvPr>
            <p:ph idx="1" type="subTitle"/>
          </p:nvPr>
        </p:nvSpPr>
        <p:spPr>
          <a:xfrm>
            <a:off x="228600" y="3290275"/>
            <a:ext cx="2820300" cy="4293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261" name="Google Shape;261;p36"/>
          <p:cNvSpPr txBox="1"/>
          <p:nvPr>
            <p:ph idx="3"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262" name="Google Shape;262;p36"/>
          <p:cNvSpPr txBox="1"/>
          <p:nvPr>
            <p:ph idx="4" type="body"/>
          </p:nvPr>
        </p:nvSpPr>
        <p:spPr>
          <a:xfrm>
            <a:off x="228600" y="3719575"/>
            <a:ext cx="2171400" cy="7494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263" name="Google Shape;263;p36"/>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itle, body and image">
  <p:cSld name="CUSTOM_1_1_1_1_1_1_2">
    <p:spTree>
      <p:nvGrpSpPr>
        <p:cNvPr id="264" name="Shape 264"/>
        <p:cNvGrpSpPr/>
        <p:nvPr/>
      </p:nvGrpSpPr>
      <p:grpSpPr>
        <a:xfrm>
          <a:off x="0" y="0"/>
          <a:ext cx="0" cy="0"/>
          <a:chOff x="0" y="0"/>
          <a:chExt cx="0" cy="0"/>
        </a:xfrm>
      </p:grpSpPr>
      <p:sp>
        <p:nvSpPr>
          <p:cNvPr id="265" name="Google Shape;265;p37"/>
          <p:cNvSpPr/>
          <p:nvPr>
            <p:ph idx="2" type="pic"/>
          </p:nvPr>
        </p:nvSpPr>
        <p:spPr>
          <a:xfrm>
            <a:off x="3161800" y="164350"/>
            <a:ext cx="5751300" cy="4304700"/>
          </a:xfrm>
          <a:prstGeom prst="rect">
            <a:avLst/>
          </a:prstGeom>
          <a:noFill/>
          <a:ln>
            <a:noFill/>
          </a:ln>
        </p:spPr>
      </p:sp>
      <p:sp>
        <p:nvSpPr>
          <p:cNvPr id="266" name="Google Shape;266;p37"/>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67" name="Google Shape;267;p37"/>
          <p:cNvSpPr txBox="1"/>
          <p:nvPr>
            <p:ph idx="1"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268" name="Google Shape;268;p37"/>
          <p:cNvSpPr txBox="1"/>
          <p:nvPr>
            <p:ph idx="3" type="body"/>
          </p:nvPr>
        </p:nvSpPr>
        <p:spPr>
          <a:xfrm>
            <a:off x="228600" y="3719575"/>
            <a:ext cx="2171400" cy="7494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269" name="Google Shape;269;p37"/>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270" name="Google Shape;270;p37"/>
          <p:cNvSpPr txBox="1"/>
          <p:nvPr>
            <p:ph type="title"/>
          </p:nvPr>
        </p:nvSpPr>
        <p:spPr>
          <a:xfrm>
            <a:off x="228600" y="164350"/>
            <a:ext cx="2670300" cy="28731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_1">
    <p:spTree>
      <p:nvGrpSpPr>
        <p:cNvPr id="271" name="Shape 271"/>
        <p:cNvGrpSpPr/>
        <p:nvPr/>
      </p:nvGrpSpPr>
      <p:grpSpPr>
        <a:xfrm>
          <a:off x="0" y="0"/>
          <a:ext cx="0" cy="0"/>
          <a:chOff x="0" y="0"/>
          <a:chExt cx="0" cy="0"/>
        </a:xfrm>
      </p:grpSpPr>
      <p:sp>
        <p:nvSpPr>
          <p:cNvPr id="272" name="Google Shape;272;p38"/>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73" name="Google Shape;273;p38"/>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4" name="Google Shape;274;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275" name="Shape 275"/>
        <p:cNvGrpSpPr/>
        <p:nvPr/>
      </p:nvGrpSpPr>
      <p:grpSpPr>
        <a:xfrm>
          <a:off x="0" y="0"/>
          <a:ext cx="0" cy="0"/>
          <a:chOff x="0" y="0"/>
          <a:chExt cx="0" cy="0"/>
        </a:xfrm>
      </p:grpSpPr>
      <p:sp>
        <p:nvSpPr>
          <p:cNvPr id="276" name="Google Shape;276;p3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278" name="Google Shape;278;p39"/>
          <p:cNvSpPr txBox="1"/>
          <p:nvPr>
            <p:ph idx="1" type="subTitle"/>
          </p:nvPr>
        </p:nvSpPr>
        <p:spPr>
          <a:xfrm>
            <a:off x="265500" y="2803075"/>
            <a:ext cx="4045200" cy="1235100"/>
          </a:xfrm>
          <a:prstGeom prst="rect">
            <a:avLst/>
          </a:prstGeom>
        </p:spPr>
        <p:txBody>
          <a:bodyPr anchorCtr="0" anchor="ctr"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279" name="Google Shape;279;p3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285750" lvl="0" marL="457200">
              <a:spcBef>
                <a:spcPts val="0"/>
              </a:spcBef>
              <a:spcAft>
                <a:spcPts val="0"/>
              </a:spcAft>
              <a:buClr>
                <a:schemeClr val="lt1"/>
              </a:buClr>
              <a:buSzPts val="900"/>
              <a:buChar char="●"/>
              <a:defRPr>
                <a:solidFill>
                  <a:schemeClr val="lt1"/>
                </a:solidFill>
              </a:defRPr>
            </a:lvl1pPr>
            <a:lvl2pPr indent="-285750" lvl="1" marL="914400">
              <a:spcBef>
                <a:spcPts val="0"/>
              </a:spcBef>
              <a:spcAft>
                <a:spcPts val="0"/>
              </a:spcAft>
              <a:buClr>
                <a:schemeClr val="lt1"/>
              </a:buClr>
              <a:buSzPts val="900"/>
              <a:buChar char="○"/>
              <a:defRPr>
                <a:solidFill>
                  <a:schemeClr val="lt1"/>
                </a:solidFill>
              </a:defRPr>
            </a:lvl2pPr>
            <a:lvl3pPr indent="-285750" lvl="2" marL="1371600">
              <a:spcBef>
                <a:spcPts val="0"/>
              </a:spcBef>
              <a:spcAft>
                <a:spcPts val="0"/>
              </a:spcAft>
              <a:buClr>
                <a:schemeClr val="lt1"/>
              </a:buClr>
              <a:buSzPts val="900"/>
              <a:buChar char="■"/>
              <a:defRPr>
                <a:solidFill>
                  <a:schemeClr val="lt1"/>
                </a:solidFill>
              </a:defRPr>
            </a:lvl3pPr>
            <a:lvl4pPr indent="-285750" lvl="3" marL="1828800">
              <a:spcBef>
                <a:spcPts val="0"/>
              </a:spcBef>
              <a:spcAft>
                <a:spcPts val="0"/>
              </a:spcAft>
              <a:buClr>
                <a:schemeClr val="lt1"/>
              </a:buClr>
              <a:buSzPts val="900"/>
              <a:buChar char="●"/>
              <a:defRPr>
                <a:solidFill>
                  <a:schemeClr val="lt1"/>
                </a:solidFill>
              </a:defRPr>
            </a:lvl4pPr>
            <a:lvl5pPr indent="-285750" lvl="4" marL="2286000">
              <a:spcBef>
                <a:spcPts val="0"/>
              </a:spcBef>
              <a:spcAft>
                <a:spcPts val="0"/>
              </a:spcAft>
              <a:buClr>
                <a:schemeClr val="lt1"/>
              </a:buClr>
              <a:buSzPts val="900"/>
              <a:buChar char="○"/>
              <a:defRPr>
                <a:solidFill>
                  <a:schemeClr val="lt1"/>
                </a:solidFill>
              </a:defRPr>
            </a:lvl5pPr>
            <a:lvl6pPr indent="-285750" lvl="5" marL="2743200">
              <a:spcBef>
                <a:spcPts val="0"/>
              </a:spcBef>
              <a:spcAft>
                <a:spcPts val="0"/>
              </a:spcAft>
              <a:buClr>
                <a:schemeClr val="lt1"/>
              </a:buClr>
              <a:buSzPts val="900"/>
              <a:buChar char="■"/>
              <a:defRPr>
                <a:solidFill>
                  <a:schemeClr val="lt1"/>
                </a:solidFill>
              </a:defRPr>
            </a:lvl6pPr>
            <a:lvl7pPr indent="-285750" lvl="6" marL="3200400">
              <a:spcBef>
                <a:spcPts val="0"/>
              </a:spcBef>
              <a:spcAft>
                <a:spcPts val="0"/>
              </a:spcAft>
              <a:buClr>
                <a:schemeClr val="lt1"/>
              </a:buClr>
              <a:buSzPts val="900"/>
              <a:buChar char="●"/>
              <a:defRPr>
                <a:solidFill>
                  <a:schemeClr val="lt1"/>
                </a:solidFill>
              </a:defRPr>
            </a:lvl7pPr>
            <a:lvl8pPr indent="-285750" lvl="7" marL="3657600">
              <a:spcBef>
                <a:spcPts val="0"/>
              </a:spcBef>
              <a:spcAft>
                <a:spcPts val="0"/>
              </a:spcAft>
              <a:buClr>
                <a:schemeClr val="lt1"/>
              </a:buClr>
              <a:buSzPts val="900"/>
              <a:buChar char="○"/>
              <a:defRPr>
                <a:solidFill>
                  <a:schemeClr val="lt1"/>
                </a:solidFill>
              </a:defRPr>
            </a:lvl8pPr>
            <a:lvl9pPr indent="-285750" lvl="8" marL="4114800">
              <a:spcBef>
                <a:spcPts val="0"/>
              </a:spcBef>
              <a:spcAft>
                <a:spcPts val="0"/>
              </a:spcAft>
              <a:buClr>
                <a:schemeClr val="lt1"/>
              </a:buClr>
              <a:buSzPts val="900"/>
              <a:buChar char="■"/>
              <a:defRPr>
                <a:solidFill>
                  <a:schemeClr val="lt1"/>
                </a:solidFill>
              </a:defRPr>
            </a:lvl9pPr>
          </a:lstStyle>
          <a:p/>
        </p:txBody>
      </p:sp>
      <p:sp>
        <p:nvSpPr>
          <p:cNvPr id="280" name="Google Shape;280;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_2">
    <p:spTree>
      <p:nvGrpSpPr>
        <p:cNvPr id="281" name="Shape 281"/>
        <p:cNvGrpSpPr/>
        <p:nvPr/>
      </p:nvGrpSpPr>
      <p:grpSpPr>
        <a:xfrm>
          <a:off x="0" y="0"/>
          <a:ext cx="0" cy="0"/>
          <a:chOff x="0" y="0"/>
          <a:chExt cx="0" cy="0"/>
        </a:xfrm>
      </p:grpSpPr>
      <p:sp>
        <p:nvSpPr>
          <p:cNvPr id="282" name="Google Shape;282;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3" name="Google Shape;283;p40"/>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284" name="Google Shape;284;p40"/>
          <p:cNvSpPr/>
          <p:nvPr>
            <p:ph idx="2" type="pic"/>
          </p:nvPr>
        </p:nvSpPr>
        <p:spPr>
          <a:xfrm>
            <a:off x="4992024" y="1152775"/>
            <a:ext cx="3840300" cy="3416400"/>
          </a:xfrm>
          <a:prstGeom prst="rect">
            <a:avLst/>
          </a:prstGeom>
          <a:noFill/>
          <a:ln>
            <a:noFill/>
          </a:ln>
        </p:spPr>
      </p:sp>
      <p:sp>
        <p:nvSpPr>
          <p:cNvPr id="285" name="Google Shape;285;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dex" type="secHead">
  <p:cSld name="SECTION_HEADER">
    <p:spTree>
      <p:nvGrpSpPr>
        <p:cNvPr id="30" name="Shape 30"/>
        <p:cNvGrpSpPr/>
        <p:nvPr/>
      </p:nvGrpSpPr>
      <p:grpSpPr>
        <a:xfrm>
          <a:off x="0" y="0"/>
          <a:ext cx="0" cy="0"/>
          <a:chOff x="0" y="0"/>
          <a:chExt cx="0" cy="0"/>
        </a:xfrm>
      </p:grpSpPr>
      <p:sp>
        <p:nvSpPr>
          <p:cNvPr id="31" name="Google Shape;31;p5"/>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2" name="Google Shape;32;p5"/>
          <p:cNvSpPr txBox="1"/>
          <p:nvPr>
            <p:ph idx="1" type="subTitle"/>
          </p:nvPr>
        </p:nvSpPr>
        <p:spPr>
          <a:xfrm>
            <a:off x="228600" y="167750"/>
            <a:ext cx="5257800" cy="3105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33" name="Google Shape;33;p5"/>
          <p:cNvSpPr txBox="1"/>
          <p:nvPr>
            <p:ph idx="2"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34" name="Google Shape;34;p5"/>
          <p:cNvCxnSpPr/>
          <p:nvPr/>
        </p:nvCxnSpPr>
        <p:spPr>
          <a:xfrm>
            <a:off x="228600" y="478125"/>
            <a:ext cx="8686800" cy="0"/>
          </a:xfrm>
          <a:prstGeom prst="straightConnector1">
            <a:avLst/>
          </a:prstGeom>
          <a:noFill/>
          <a:ln cap="flat" cmpd="sng" w="9525">
            <a:solidFill>
              <a:schemeClr val="dk2"/>
            </a:solidFill>
            <a:prstDash val="solid"/>
            <a:round/>
            <a:headEnd len="med" w="med" type="none"/>
            <a:tailEnd len="med" w="med" type="none"/>
          </a:ln>
        </p:spPr>
      </p:cxnSp>
      <p:cxnSp>
        <p:nvCxnSpPr>
          <p:cNvPr id="35" name="Google Shape;35;p5"/>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extLst>
    <p:ext uri="{DCECCB84-F9BA-43D5-87BE-67443E8EF086}">
      <p15:sldGuideLst>
        <p15:guide id="1" pos="3456">
          <p15:clr>
            <a:srgbClr val="E46962"/>
          </p15:clr>
        </p15:guide>
        <p15:guide id="2" pos="4752">
          <p15:clr>
            <a:srgbClr val="E46962"/>
          </p15:clr>
        </p15:guide>
      </p15:sldGuideLst>
    </p:ext>
  </p:extLst>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11">
    <p:spTree>
      <p:nvGrpSpPr>
        <p:cNvPr id="286" name="Shape 286"/>
        <p:cNvGrpSpPr/>
        <p:nvPr/>
      </p:nvGrpSpPr>
      <p:grpSpPr>
        <a:xfrm>
          <a:off x="0" y="0"/>
          <a:ext cx="0" cy="0"/>
          <a:chOff x="0" y="0"/>
          <a:chExt cx="0" cy="0"/>
        </a:xfrm>
      </p:grpSpPr>
      <p:sp>
        <p:nvSpPr>
          <p:cNvPr id="287" name="Google Shape;287;p41"/>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88" name="Google Shape;288;p41"/>
          <p:cNvSpPr/>
          <p:nvPr>
            <p:ph idx="2" type="pic"/>
          </p:nvPr>
        </p:nvSpPr>
        <p:spPr>
          <a:xfrm>
            <a:off x="4633050" y="1196050"/>
            <a:ext cx="4282500" cy="1761000"/>
          </a:xfrm>
          <a:prstGeom prst="rect">
            <a:avLst/>
          </a:prstGeom>
          <a:noFill/>
          <a:ln>
            <a:noFill/>
          </a:ln>
        </p:spPr>
      </p:sp>
      <p:sp>
        <p:nvSpPr>
          <p:cNvPr id="289" name="Google Shape;289;p41"/>
          <p:cNvSpPr/>
          <p:nvPr>
            <p:ph idx="3" type="pic"/>
          </p:nvPr>
        </p:nvSpPr>
        <p:spPr>
          <a:xfrm>
            <a:off x="228600" y="1196050"/>
            <a:ext cx="4282500" cy="1761000"/>
          </a:xfrm>
          <a:prstGeom prst="rect">
            <a:avLst/>
          </a:prstGeom>
          <a:noFill/>
          <a:ln>
            <a:noFill/>
          </a:ln>
        </p:spPr>
      </p:sp>
      <p:cxnSp>
        <p:nvCxnSpPr>
          <p:cNvPr id="290" name="Google Shape;290;p41"/>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291" name="Google Shape;291;p41"/>
          <p:cNvSpPr txBox="1"/>
          <p:nvPr>
            <p:ph type="title"/>
          </p:nvPr>
        </p:nvSpPr>
        <p:spPr>
          <a:xfrm>
            <a:off x="229450" y="164350"/>
            <a:ext cx="8686800" cy="874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92" name="Google Shape;292;p41"/>
          <p:cNvSpPr txBox="1"/>
          <p:nvPr>
            <p:ph idx="1" type="body"/>
          </p:nvPr>
        </p:nvSpPr>
        <p:spPr>
          <a:xfrm>
            <a:off x="229450" y="3455950"/>
            <a:ext cx="4061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293" name="Google Shape;293;p41"/>
          <p:cNvSpPr txBox="1"/>
          <p:nvPr>
            <p:ph idx="4" type="subTitle"/>
          </p:nvPr>
        </p:nvSpPr>
        <p:spPr>
          <a:xfrm>
            <a:off x="229450" y="3127850"/>
            <a:ext cx="4061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294" name="Google Shape;294;p41"/>
          <p:cNvSpPr txBox="1"/>
          <p:nvPr>
            <p:ph idx="5" type="body"/>
          </p:nvPr>
        </p:nvSpPr>
        <p:spPr>
          <a:xfrm>
            <a:off x="4633050" y="3455950"/>
            <a:ext cx="4061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295" name="Google Shape;295;p41"/>
          <p:cNvSpPr txBox="1"/>
          <p:nvPr>
            <p:ph idx="6" type="subTitle"/>
          </p:nvPr>
        </p:nvSpPr>
        <p:spPr>
          <a:xfrm>
            <a:off x="4633050" y="3127850"/>
            <a:ext cx="4061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11_1">
    <p:spTree>
      <p:nvGrpSpPr>
        <p:cNvPr id="296" name="Shape 296"/>
        <p:cNvGrpSpPr/>
        <p:nvPr/>
      </p:nvGrpSpPr>
      <p:grpSpPr>
        <a:xfrm>
          <a:off x="0" y="0"/>
          <a:ext cx="0" cy="0"/>
          <a:chOff x="0" y="0"/>
          <a:chExt cx="0" cy="0"/>
        </a:xfrm>
      </p:grpSpPr>
      <p:sp>
        <p:nvSpPr>
          <p:cNvPr id="297" name="Google Shape;297;p42"/>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298" name="Google Shape;298;p42"/>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299" name="Google Shape;299;p42"/>
          <p:cNvSpPr txBox="1"/>
          <p:nvPr>
            <p:ph type="title"/>
          </p:nvPr>
        </p:nvSpPr>
        <p:spPr>
          <a:xfrm>
            <a:off x="229450" y="164350"/>
            <a:ext cx="8686800" cy="874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0" name="Google Shape;300;p42"/>
          <p:cNvSpPr/>
          <p:nvPr>
            <p:ph idx="2" type="pic"/>
          </p:nvPr>
        </p:nvSpPr>
        <p:spPr>
          <a:xfrm>
            <a:off x="228600" y="1196050"/>
            <a:ext cx="2820300" cy="1761000"/>
          </a:xfrm>
          <a:prstGeom prst="rect">
            <a:avLst/>
          </a:prstGeom>
          <a:noFill/>
          <a:ln>
            <a:noFill/>
          </a:ln>
        </p:spPr>
      </p:sp>
      <p:sp>
        <p:nvSpPr>
          <p:cNvPr id="301" name="Google Shape;301;p42"/>
          <p:cNvSpPr/>
          <p:nvPr>
            <p:ph idx="3" type="pic"/>
          </p:nvPr>
        </p:nvSpPr>
        <p:spPr>
          <a:xfrm>
            <a:off x="3161800" y="1196050"/>
            <a:ext cx="2820300" cy="1761000"/>
          </a:xfrm>
          <a:prstGeom prst="rect">
            <a:avLst/>
          </a:prstGeom>
          <a:noFill/>
          <a:ln>
            <a:noFill/>
          </a:ln>
        </p:spPr>
      </p:sp>
      <p:sp>
        <p:nvSpPr>
          <p:cNvPr id="302" name="Google Shape;302;p42"/>
          <p:cNvSpPr/>
          <p:nvPr>
            <p:ph idx="4" type="pic"/>
          </p:nvPr>
        </p:nvSpPr>
        <p:spPr>
          <a:xfrm>
            <a:off x="6095000" y="1196050"/>
            <a:ext cx="2820300" cy="1761000"/>
          </a:xfrm>
          <a:prstGeom prst="rect">
            <a:avLst/>
          </a:prstGeom>
          <a:noFill/>
          <a:ln>
            <a:noFill/>
          </a:ln>
        </p:spPr>
      </p:sp>
      <p:sp>
        <p:nvSpPr>
          <p:cNvPr id="303" name="Google Shape;303;p42"/>
          <p:cNvSpPr txBox="1"/>
          <p:nvPr>
            <p:ph idx="1" type="body"/>
          </p:nvPr>
        </p:nvSpPr>
        <p:spPr>
          <a:xfrm>
            <a:off x="229450" y="3455951"/>
            <a:ext cx="2834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04" name="Google Shape;304;p42"/>
          <p:cNvSpPr txBox="1"/>
          <p:nvPr>
            <p:ph idx="5" type="subTitle"/>
          </p:nvPr>
        </p:nvSpPr>
        <p:spPr>
          <a:xfrm>
            <a:off x="229450" y="3127850"/>
            <a:ext cx="2834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305" name="Google Shape;305;p42"/>
          <p:cNvSpPr txBox="1"/>
          <p:nvPr>
            <p:ph idx="6" type="body"/>
          </p:nvPr>
        </p:nvSpPr>
        <p:spPr>
          <a:xfrm>
            <a:off x="3155800" y="3455951"/>
            <a:ext cx="2834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06" name="Google Shape;306;p42"/>
          <p:cNvSpPr txBox="1"/>
          <p:nvPr>
            <p:ph idx="7" type="subTitle"/>
          </p:nvPr>
        </p:nvSpPr>
        <p:spPr>
          <a:xfrm>
            <a:off x="3155800" y="3127850"/>
            <a:ext cx="2834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307" name="Google Shape;307;p42"/>
          <p:cNvSpPr txBox="1"/>
          <p:nvPr>
            <p:ph idx="8" type="body"/>
          </p:nvPr>
        </p:nvSpPr>
        <p:spPr>
          <a:xfrm>
            <a:off x="6082150" y="3455951"/>
            <a:ext cx="2834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308" name="Google Shape;308;p42"/>
          <p:cNvSpPr txBox="1"/>
          <p:nvPr>
            <p:ph idx="9" type="subTitle"/>
          </p:nvPr>
        </p:nvSpPr>
        <p:spPr>
          <a:xfrm>
            <a:off x="6082150" y="3127850"/>
            <a:ext cx="2834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with footer">
  <p:cSld name="CUSTOM_1_1_1_1_1_1_1">
    <p:spTree>
      <p:nvGrpSpPr>
        <p:cNvPr id="309" name="Shape 309"/>
        <p:cNvGrpSpPr/>
        <p:nvPr/>
      </p:nvGrpSpPr>
      <p:grpSpPr>
        <a:xfrm>
          <a:off x="0" y="0"/>
          <a:ext cx="0" cy="0"/>
          <a:chOff x="0" y="0"/>
          <a:chExt cx="0" cy="0"/>
        </a:xfrm>
      </p:grpSpPr>
      <p:sp>
        <p:nvSpPr>
          <p:cNvPr id="310" name="Google Shape;310;p43"/>
          <p:cNvSpPr/>
          <p:nvPr>
            <p:ph idx="2" type="pic"/>
          </p:nvPr>
        </p:nvSpPr>
        <p:spPr>
          <a:xfrm>
            <a:off x="228600" y="164350"/>
            <a:ext cx="8684400" cy="4304700"/>
          </a:xfrm>
          <a:prstGeom prst="rect">
            <a:avLst/>
          </a:prstGeom>
          <a:noFill/>
          <a:ln>
            <a:noFill/>
          </a:ln>
        </p:spPr>
      </p:sp>
      <p:sp>
        <p:nvSpPr>
          <p:cNvPr id="311" name="Google Shape;311;p43"/>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12" name="Google Shape;312;p43"/>
          <p:cNvSpPr txBox="1"/>
          <p:nvPr>
            <p:ph idx="1"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313" name="Google Shape;313;p43"/>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1_1_1_1_1_1_1_1">
    <p:spTree>
      <p:nvGrpSpPr>
        <p:cNvPr id="314" name="Shape 314"/>
        <p:cNvGrpSpPr/>
        <p:nvPr/>
      </p:nvGrpSpPr>
      <p:grpSpPr>
        <a:xfrm>
          <a:off x="0" y="0"/>
          <a:ext cx="0" cy="0"/>
          <a:chOff x="0" y="0"/>
          <a:chExt cx="0" cy="0"/>
        </a:xfrm>
      </p:grpSpPr>
      <p:sp>
        <p:nvSpPr>
          <p:cNvPr id="315" name="Google Shape;315;p44"/>
          <p:cNvSpPr/>
          <p:nvPr>
            <p:ph idx="2" type="pic"/>
          </p:nvPr>
        </p:nvSpPr>
        <p:spPr>
          <a:xfrm>
            <a:off x="228600" y="164350"/>
            <a:ext cx="8684400" cy="4304700"/>
          </a:xfrm>
          <a:prstGeom prst="rect">
            <a:avLst/>
          </a:prstGeom>
          <a:noFill/>
          <a:ln>
            <a:noFill/>
          </a:ln>
        </p:spPr>
      </p:sp>
      <p:sp>
        <p:nvSpPr>
          <p:cNvPr id="316" name="Google Shape;316;p44"/>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317" name="Google Shape;317;p44"/>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1_1_1_1_1_1_1_1_1">
    <p:spTree>
      <p:nvGrpSpPr>
        <p:cNvPr id="318" name="Shape 318"/>
        <p:cNvGrpSpPr/>
        <p:nvPr/>
      </p:nvGrpSpPr>
      <p:grpSpPr>
        <a:xfrm>
          <a:off x="0" y="0"/>
          <a:ext cx="0" cy="0"/>
          <a:chOff x="0" y="0"/>
          <a:chExt cx="0" cy="0"/>
        </a:xfrm>
      </p:grpSpPr>
      <p:sp>
        <p:nvSpPr>
          <p:cNvPr id="319" name="Google Shape;319;p45"/>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320" name="Google Shape;320;p45"/>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321" name="Google Shape;321;p45"/>
          <p:cNvSpPr txBox="1"/>
          <p:nvPr>
            <p:ph type="title"/>
          </p:nvPr>
        </p:nvSpPr>
        <p:spPr>
          <a:xfrm>
            <a:off x="229450" y="164350"/>
            <a:ext cx="8686800" cy="874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22" name="Google Shape;322;p45"/>
          <p:cNvSpPr/>
          <p:nvPr>
            <p:ph idx="2" type="pic"/>
          </p:nvPr>
        </p:nvSpPr>
        <p:spPr>
          <a:xfrm>
            <a:off x="228600" y="2598025"/>
            <a:ext cx="2024400" cy="1871100"/>
          </a:xfrm>
          <a:prstGeom prst="rect">
            <a:avLst/>
          </a:prstGeom>
          <a:noFill/>
          <a:ln>
            <a:noFill/>
          </a:ln>
        </p:spPr>
      </p:sp>
      <p:sp>
        <p:nvSpPr>
          <p:cNvPr id="323" name="Google Shape;323;p45"/>
          <p:cNvSpPr/>
          <p:nvPr>
            <p:ph idx="3" type="pic"/>
          </p:nvPr>
        </p:nvSpPr>
        <p:spPr>
          <a:xfrm>
            <a:off x="3864875" y="2598025"/>
            <a:ext cx="3561900" cy="1871100"/>
          </a:xfrm>
          <a:prstGeom prst="rect">
            <a:avLst/>
          </a:prstGeom>
          <a:noFill/>
          <a:ln>
            <a:noFill/>
          </a:ln>
        </p:spPr>
      </p:sp>
      <p:sp>
        <p:nvSpPr>
          <p:cNvPr id="324" name="Google Shape;324;p45"/>
          <p:cNvSpPr/>
          <p:nvPr>
            <p:ph idx="4" type="pic"/>
          </p:nvPr>
        </p:nvSpPr>
        <p:spPr>
          <a:xfrm>
            <a:off x="7547700" y="2598025"/>
            <a:ext cx="1367700" cy="1871100"/>
          </a:xfrm>
          <a:prstGeom prst="rect">
            <a:avLst/>
          </a:prstGeom>
          <a:noFill/>
          <a:ln>
            <a:noFill/>
          </a:ln>
        </p:spPr>
      </p:sp>
      <p:sp>
        <p:nvSpPr>
          <p:cNvPr id="325" name="Google Shape;325;p45"/>
          <p:cNvSpPr/>
          <p:nvPr>
            <p:ph idx="5" type="pic"/>
          </p:nvPr>
        </p:nvSpPr>
        <p:spPr>
          <a:xfrm>
            <a:off x="2375088" y="2598025"/>
            <a:ext cx="1367700" cy="1871100"/>
          </a:xfrm>
          <a:prstGeom prst="rect">
            <a:avLst/>
          </a:prstGeom>
          <a:noFill/>
          <a:ln>
            <a:noFill/>
          </a:ln>
        </p:spPr>
      </p:sp>
      <p:sp>
        <p:nvSpPr>
          <p:cNvPr id="326" name="Google Shape;326;p45"/>
          <p:cNvSpPr/>
          <p:nvPr>
            <p:ph idx="6" type="pic"/>
          </p:nvPr>
        </p:nvSpPr>
        <p:spPr>
          <a:xfrm>
            <a:off x="228600" y="1038850"/>
            <a:ext cx="1003500" cy="1453500"/>
          </a:xfrm>
          <a:prstGeom prst="rect">
            <a:avLst/>
          </a:prstGeom>
          <a:noFill/>
          <a:ln>
            <a:noFill/>
          </a:ln>
        </p:spPr>
      </p:sp>
      <p:sp>
        <p:nvSpPr>
          <p:cNvPr id="327" name="Google Shape;327;p45"/>
          <p:cNvSpPr/>
          <p:nvPr>
            <p:ph idx="7" type="pic"/>
          </p:nvPr>
        </p:nvSpPr>
        <p:spPr>
          <a:xfrm>
            <a:off x="6745975" y="1038850"/>
            <a:ext cx="2169600" cy="1453500"/>
          </a:xfrm>
          <a:prstGeom prst="rect">
            <a:avLst/>
          </a:prstGeom>
          <a:noFill/>
          <a:ln>
            <a:noFill/>
          </a:ln>
        </p:spPr>
      </p:sp>
      <p:sp>
        <p:nvSpPr>
          <p:cNvPr id="328" name="Google Shape;328;p45"/>
          <p:cNvSpPr/>
          <p:nvPr>
            <p:ph idx="8" type="pic"/>
          </p:nvPr>
        </p:nvSpPr>
        <p:spPr>
          <a:xfrm>
            <a:off x="1354150" y="1038850"/>
            <a:ext cx="1502400" cy="1453500"/>
          </a:xfrm>
          <a:prstGeom prst="rect">
            <a:avLst/>
          </a:prstGeom>
          <a:noFill/>
          <a:ln>
            <a:noFill/>
          </a:ln>
        </p:spPr>
      </p:sp>
      <p:sp>
        <p:nvSpPr>
          <p:cNvPr id="329" name="Google Shape;329;p45"/>
          <p:cNvSpPr/>
          <p:nvPr>
            <p:ph idx="9" type="pic"/>
          </p:nvPr>
        </p:nvSpPr>
        <p:spPr>
          <a:xfrm>
            <a:off x="2981410" y="1038850"/>
            <a:ext cx="2196300" cy="1453500"/>
          </a:xfrm>
          <a:prstGeom prst="rect">
            <a:avLst/>
          </a:prstGeom>
          <a:noFill/>
          <a:ln>
            <a:noFill/>
          </a:ln>
        </p:spPr>
      </p:sp>
      <p:sp>
        <p:nvSpPr>
          <p:cNvPr id="330" name="Google Shape;330;p45"/>
          <p:cNvSpPr/>
          <p:nvPr>
            <p:ph idx="13" type="pic"/>
          </p:nvPr>
        </p:nvSpPr>
        <p:spPr>
          <a:xfrm>
            <a:off x="5311004" y="1038850"/>
            <a:ext cx="1301700" cy="1453500"/>
          </a:xfrm>
          <a:prstGeom prst="rect">
            <a:avLst/>
          </a:prstGeom>
          <a:noFill/>
          <a:ln>
            <a:noFill/>
          </a:ln>
        </p:spPr>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ubtitle and image">
  <p:cSld name="CUSTOM_2">
    <p:spTree>
      <p:nvGrpSpPr>
        <p:cNvPr id="331" name="Shape 331"/>
        <p:cNvGrpSpPr/>
        <p:nvPr/>
      </p:nvGrpSpPr>
      <p:grpSpPr>
        <a:xfrm>
          <a:off x="0" y="0"/>
          <a:ext cx="0" cy="0"/>
          <a:chOff x="0" y="0"/>
          <a:chExt cx="0" cy="0"/>
        </a:xfrm>
      </p:grpSpPr>
      <p:sp>
        <p:nvSpPr>
          <p:cNvPr id="332" name="Google Shape;332;p46"/>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33" name="Google Shape;333;p46"/>
          <p:cNvSpPr/>
          <p:nvPr>
            <p:ph idx="2" type="pic"/>
          </p:nvPr>
        </p:nvSpPr>
        <p:spPr>
          <a:xfrm>
            <a:off x="228600" y="164350"/>
            <a:ext cx="5751300" cy="4304700"/>
          </a:xfrm>
          <a:prstGeom prst="rect">
            <a:avLst/>
          </a:prstGeom>
          <a:noFill/>
          <a:ln>
            <a:noFill/>
          </a:ln>
        </p:spPr>
      </p:sp>
      <p:sp>
        <p:nvSpPr>
          <p:cNvPr id="334" name="Google Shape;334;p46"/>
          <p:cNvSpPr txBox="1"/>
          <p:nvPr>
            <p:ph type="title"/>
          </p:nvPr>
        </p:nvSpPr>
        <p:spPr>
          <a:xfrm>
            <a:off x="6095100" y="321875"/>
            <a:ext cx="2820300" cy="1520700"/>
          </a:xfrm>
          <a:prstGeom prst="rect">
            <a:avLst/>
          </a:prstGeom>
        </p:spPr>
        <p:txBody>
          <a:bodyPr anchorCtr="0" anchor="t"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35" name="Google Shape;335;p46"/>
          <p:cNvSpPr txBox="1"/>
          <p:nvPr>
            <p:ph idx="1" type="subTitle"/>
          </p:nvPr>
        </p:nvSpPr>
        <p:spPr>
          <a:xfrm>
            <a:off x="6095100" y="1842575"/>
            <a:ext cx="2820300" cy="26265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336" name="Google Shape;336;p46"/>
          <p:cNvSpPr txBox="1"/>
          <p:nvPr>
            <p:ph idx="3"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337" name="Google Shape;337;p46"/>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CUSTOM_2_1">
    <p:spTree>
      <p:nvGrpSpPr>
        <p:cNvPr id="338" name="Shape 338"/>
        <p:cNvGrpSpPr/>
        <p:nvPr/>
      </p:nvGrpSpPr>
      <p:grpSpPr>
        <a:xfrm>
          <a:off x="0" y="0"/>
          <a:ext cx="0" cy="0"/>
          <a:chOff x="0" y="0"/>
          <a:chExt cx="0" cy="0"/>
        </a:xfrm>
      </p:grpSpPr>
      <p:sp>
        <p:nvSpPr>
          <p:cNvPr id="339" name="Google Shape;339;p47"/>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340" name="Google Shape;340;p47"/>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341" name="Google Shape;341;p47"/>
          <p:cNvSpPr txBox="1"/>
          <p:nvPr>
            <p:ph hasCustomPrompt="1" type="title"/>
          </p:nvPr>
        </p:nvSpPr>
        <p:spPr>
          <a:xfrm>
            <a:off x="225750" y="1212350"/>
            <a:ext cx="8606700" cy="4390800"/>
          </a:xfrm>
          <a:prstGeom prst="rect">
            <a:avLst/>
          </a:prstGeom>
        </p:spPr>
        <p:txBody>
          <a:bodyPr anchorCtr="0" anchor="b" bIns="91425" lIns="91425" spcFirstLastPara="1" rIns="91425" wrap="square" tIns="91425">
            <a:noAutofit/>
          </a:bodyPr>
          <a:lstStyle>
            <a:lvl1pPr lvl="0">
              <a:spcBef>
                <a:spcPts val="0"/>
              </a:spcBef>
              <a:spcAft>
                <a:spcPts val="0"/>
              </a:spcAft>
              <a:buSzPts val="30000"/>
              <a:buNone/>
              <a:defRPr sz="30000"/>
            </a:lvl1pPr>
            <a:lvl2pPr lvl="1" algn="ctr">
              <a:spcBef>
                <a:spcPts val="0"/>
              </a:spcBef>
              <a:spcAft>
                <a:spcPts val="0"/>
              </a:spcAft>
              <a:buSzPts val="30000"/>
              <a:buNone/>
              <a:defRPr sz="30000"/>
            </a:lvl2pPr>
            <a:lvl3pPr lvl="2" algn="ctr">
              <a:spcBef>
                <a:spcPts val="0"/>
              </a:spcBef>
              <a:spcAft>
                <a:spcPts val="0"/>
              </a:spcAft>
              <a:buSzPts val="30000"/>
              <a:buNone/>
              <a:defRPr sz="30000"/>
            </a:lvl3pPr>
            <a:lvl4pPr lvl="3" algn="ctr">
              <a:spcBef>
                <a:spcPts val="0"/>
              </a:spcBef>
              <a:spcAft>
                <a:spcPts val="0"/>
              </a:spcAft>
              <a:buSzPts val="30000"/>
              <a:buNone/>
              <a:defRPr sz="30000"/>
            </a:lvl4pPr>
            <a:lvl5pPr lvl="4" algn="ctr">
              <a:spcBef>
                <a:spcPts val="0"/>
              </a:spcBef>
              <a:spcAft>
                <a:spcPts val="0"/>
              </a:spcAft>
              <a:buSzPts val="30000"/>
              <a:buNone/>
              <a:defRPr sz="30000"/>
            </a:lvl5pPr>
            <a:lvl6pPr lvl="5" algn="ctr">
              <a:spcBef>
                <a:spcPts val="0"/>
              </a:spcBef>
              <a:spcAft>
                <a:spcPts val="0"/>
              </a:spcAft>
              <a:buSzPts val="30000"/>
              <a:buNone/>
              <a:defRPr sz="30000"/>
            </a:lvl6pPr>
            <a:lvl7pPr lvl="6" algn="ctr">
              <a:spcBef>
                <a:spcPts val="0"/>
              </a:spcBef>
              <a:spcAft>
                <a:spcPts val="0"/>
              </a:spcAft>
              <a:buSzPts val="30000"/>
              <a:buNone/>
              <a:defRPr sz="30000"/>
            </a:lvl7pPr>
            <a:lvl8pPr lvl="7" algn="ctr">
              <a:spcBef>
                <a:spcPts val="0"/>
              </a:spcBef>
              <a:spcAft>
                <a:spcPts val="0"/>
              </a:spcAft>
              <a:buSzPts val="30000"/>
              <a:buNone/>
              <a:defRPr sz="30000"/>
            </a:lvl8pPr>
            <a:lvl9pPr lvl="8" algn="ctr">
              <a:spcBef>
                <a:spcPts val="0"/>
              </a:spcBef>
              <a:spcAft>
                <a:spcPts val="0"/>
              </a:spcAft>
              <a:buSzPts val="30000"/>
              <a:buNone/>
              <a:defRPr sz="30000"/>
            </a:lvl9pPr>
          </a:lstStyle>
          <a:p>
            <a:r>
              <a:t>xx%</a:t>
            </a:r>
          </a:p>
        </p:txBody>
      </p:sp>
      <p:cxnSp>
        <p:nvCxnSpPr>
          <p:cNvPr id="342" name="Google Shape;342;p47"/>
          <p:cNvCxnSpPr/>
          <p:nvPr/>
        </p:nvCxnSpPr>
        <p:spPr>
          <a:xfrm flipH="1" rot="10800000">
            <a:off x="225750" y="1212350"/>
            <a:ext cx="8692500" cy="5700"/>
          </a:xfrm>
          <a:prstGeom prst="straightConnector1">
            <a:avLst/>
          </a:prstGeom>
          <a:noFill/>
          <a:ln cap="flat" cmpd="sng" w="9525">
            <a:solidFill>
              <a:schemeClr val="dk1"/>
            </a:solidFill>
            <a:prstDash val="solid"/>
            <a:round/>
            <a:headEnd len="med" w="med" type="none"/>
            <a:tailEnd len="med" w="med" type="none"/>
          </a:ln>
        </p:spPr>
      </p:cxnSp>
      <p:sp>
        <p:nvSpPr>
          <p:cNvPr id="343" name="Google Shape;343;p47"/>
          <p:cNvSpPr txBox="1"/>
          <p:nvPr>
            <p:ph idx="1" type="body"/>
          </p:nvPr>
        </p:nvSpPr>
        <p:spPr>
          <a:xfrm>
            <a:off x="228600" y="578150"/>
            <a:ext cx="8692500" cy="6399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Clr>
                <a:schemeClr val="dk1"/>
              </a:buClr>
              <a:buSzPts val="900"/>
              <a:buFont typeface="Gowun Batang"/>
              <a:buChar char="●"/>
              <a:defRPr/>
            </a:lvl1pPr>
            <a:lvl2pPr indent="-285750" lvl="1" marL="914400">
              <a:spcBef>
                <a:spcPts val="0"/>
              </a:spcBef>
              <a:spcAft>
                <a:spcPts val="0"/>
              </a:spcAft>
              <a:buClr>
                <a:schemeClr val="dk1"/>
              </a:buClr>
              <a:buSzPts val="900"/>
              <a:buFont typeface="Gowun Batang"/>
              <a:buChar char="○"/>
              <a:defRPr/>
            </a:lvl2pPr>
            <a:lvl3pPr indent="-285750" lvl="2" marL="1371600">
              <a:spcBef>
                <a:spcPts val="0"/>
              </a:spcBef>
              <a:spcAft>
                <a:spcPts val="0"/>
              </a:spcAft>
              <a:buClr>
                <a:schemeClr val="dk1"/>
              </a:buClr>
              <a:buSzPts val="900"/>
              <a:buFont typeface="Gowun Batang"/>
              <a:buChar char="■"/>
              <a:defRPr/>
            </a:lvl3pPr>
            <a:lvl4pPr indent="-285750" lvl="3" marL="1828800">
              <a:spcBef>
                <a:spcPts val="0"/>
              </a:spcBef>
              <a:spcAft>
                <a:spcPts val="0"/>
              </a:spcAft>
              <a:buClr>
                <a:schemeClr val="dk1"/>
              </a:buClr>
              <a:buSzPts val="900"/>
              <a:buFont typeface="Gowun Batang"/>
              <a:buChar char="●"/>
              <a:defRPr/>
            </a:lvl4pPr>
            <a:lvl5pPr indent="-285750" lvl="4" marL="2286000">
              <a:spcBef>
                <a:spcPts val="0"/>
              </a:spcBef>
              <a:spcAft>
                <a:spcPts val="0"/>
              </a:spcAft>
              <a:buClr>
                <a:schemeClr val="dk1"/>
              </a:buClr>
              <a:buSzPts val="900"/>
              <a:buFont typeface="Gowun Batang"/>
              <a:buChar char="○"/>
              <a:defRPr/>
            </a:lvl5pPr>
            <a:lvl6pPr indent="-285750" lvl="5" marL="2743200">
              <a:spcBef>
                <a:spcPts val="0"/>
              </a:spcBef>
              <a:spcAft>
                <a:spcPts val="0"/>
              </a:spcAft>
              <a:buClr>
                <a:schemeClr val="dk1"/>
              </a:buClr>
              <a:buSzPts val="900"/>
              <a:buFont typeface="Gowun Batang"/>
              <a:buChar char="■"/>
              <a:defRPr/>
            </a:lvl6pPr>
            <a:lvl7pPr indent="-285750" lvl="6" marL="3200400">
              <a:spcBef>
                <a:spcPts val="0"/>
              </a:spcBef>
              <a:spcAft>
                <a:spcPts val="0"/>
              </a:spcAft>
              <a:buClr>
                <a:schemeClr val="dk1"/>
              </a:buClr>
              <a:buSzPts val="900"/>
              <a:buFont typeface="Gowun Batang"/>
              <a:buChar char="●"/>
              <a:defRPr/>
            </a:lvl7pPr>
            <a:lvl8pPr indent="-285750" lvl="7" marL="3657600">
              <a:spcBef>
                <a:spcPts val="0"/>
              </a:spcBef>
              <a:spcAft>
                <a:spcPts val="0"/>
              </a:spcAft>
              <a:buClr>
                <a:schemeClr val="dk1"/>
              </a:buClr>
              <a:buSzPts val="900"/>
              <a:buFont typeface="Gowun Batang"/>
              <a:buChar char="○"/>
              <a:defRPr/>
            </a:lvl8pPr>
            <a:lvl9pPr indent="-285750" lvl="8" marL="4114800">
              <a:spcBef>
                <a:spcPts val="0"/>
              </a:spcBef>
              <a:spcAft>
                <a:spcPts val="0"/>
              </a:spcAft>
              <a:buClr>
                <a:schemeClr val="dk1"/>
              </a:buClr>
              <a:buSzPts val="900"/>
              <a:buFont typeface="Gowun Batang"/>
              <a:buChar char="■"/>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USTOM_2_1_1">
    <p:spTree>
      <p:nvGrpSpPr>
        <p:cNvPr id="344" name="Shape 344"/>
        <p:cNvGrpSpPr/>
        <p:nvPr/>
      </p:nvGrpSpPr>
      <p:grpSpPr>
        <a:xfrm>
          <a:off x="0" y="0"/>
          <a:ext cx="0" cy="0"/>
          <a:chOff x="0" y="0"/>
          <a:chExt cx="0" cy="0"/>
        </a:xfrm>
      </p:grpSpPr>
      <p:sp>
        <p:nvSpPr>
          <p:cNvPr id="345" name="Google Shape;345;p48"/>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346" name="Google Shape;346;p48"/>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347" name="Google Shape;347;p48"/>
          <p:cNvSpPr txBox="1"/>
          <p:nvPr>
            <p:ph idx="1" type="body"/>
          </p:nvPr>
        </p:nvSpPr>
        <p:spPr>
          <a:xfrm>
            <a:off x="228600" y="3719575"/>
            <a:ext cx="3942600" cy="749400"/>
          </a:xfrm>
          <a:prstGeom prst="rect">
            <a:avLst/>
          </a:prstGeom>
        </p:spPr>
        <p:txBody>
          <a:bodyPr anchorCtr="0" anchor="b"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_9">
    <p:spTree>
      <p:nvGrpSpPr>
        <p:cNvPr id="348" name="Shape 348"/>
        <p:cNvGrpSpPr/>
        <p:nvPr/>
      </p:nvGrpSpPr>
      <p:grpSpPr>
        <a:xfrm>
          <a:off x="0" y="0"/>
          <a:ext cx="0" cy="0"/>
          <a:chOff x="0" y="0"/>
          <a:chExt cx="0" cy="0"/>
        </a:xfrm>
      </p:grpSpPr>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Background">
  <p:cSld name="CUSTOM">
    <p:bg>
      <p:bgPr>
        <a:solidFill>
          <a:schemeClr val="dk2"/>
        </a:solidFill>
      </p:bgPr>
    </p:bg>
    <p:spTree>
      <p:nvGrpSpPr>
        <p:cNvPr id="353" name="Shape 353"/>
        <p:cNvGrpSpPr/>
        <p:nvPr/>
      </p:nvGrpSpPr>
      <p:grpSpPr>
        <a:xfrm>
          <a:off x="0" y="0"/>
          <a:ext cx="0" cy="0"/>
          <a:chOff x="0" y="0"/>
          <a:chExt cx="0" cy="0"/>
        </a:xfrm>
      </p:grpSpPr>
      <p:sp>
        <p:nvSpPr>
          <p:cNvPr id="354" name="Google Shape;354;p51"/>
          <p:cNvSpPr/>
          <p:nvPr/>
        </p:nvSpPr>
        <p:spPr>
          <a:xfrm>
            <a:off x="-2450" y="486600"/>
            <a:ext cx="9144000" cy="46569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lang="en">
                <a:solidFill>
                  <a:schemeClr val="dk1"/>
                </a:solidFill>
                <a:latin typeface="Hanken Grotesk"/>
                <a:ea typeface="Hanken Grotesk"/>
                <a:cs typeface="Hanken Grotesk"/>
                <a:sym typeface="Hanken Grotesk"/>
              </a:rPr>
              <a:t> </a:t>
            </a:r>
            <a:endParaRPr>
              <a:solidFill>
                <a:schemeClr val="dk1"/>
              </a:solidFill>
              <a:latin typeface="Hanken Grotesk"/>
              <a:ea typeface="Hanken Grotesk"/>
              <a:cs typeface="Hanken Grotesk"/>
              <a:sym typeface="Hanken Grotesk"/>
            </a:endParaRPr>
          </a:p>
        </p:txBody>
      </p:sp>
      <p:cxnSp>
        <p:nvCxnSpPr>
          <p:cNvPr id="355" name="Google Shape;355;p51"/>
          <p:cNvCxnSpPr/>
          <p:nvPr/>
        </p:nvCxnSpPr>
        <p:spPr>
          <a:xfrm rot="10800000">
            <a:off x="593700" y="3671900"/>
            <a:ext cx="7948200" cy="0"/>
          </a:xfrm>
          <a:prstGeom prst="straightConnector1">
            <a:avLst/>
          </a:prstGeom>
          <a:noFill/>
          <a:ln cap="flat" cmpd="sng" w="9525">
            <a:solidFill>
              <a:schemeClr val="dk1"/>
            </a:solidFill>
            <a:prstDash val="solid"/>
            <a:round/>
            <a:headEnd len="sm" w="sm" type="none"/>
            <a:tailEnd len="sm" w="sm" type="none"/>
          </a:ln>
        </p:spPr>
      </p:cxnSp>
      <p:sp>
        <p:nvSpPr>
          <p:cNvPr id="356" name="Google Shape;356;p51"/>
          <p:cNvSpPr txBox="1"/>
          <p:nvPr>
            <p:ph type="title"/>
          </p:nvPr>
        </p:nvSpPr>
        <p:spPr>
          <a:xfrm>
            <a:off x="593175" y="486000"/>
            <a:ext cx="7916400" cy="2743200"/>
          </a:xfrm>
          <a:prstGeom prst="rect">
            <a:avLst/>
          </a:prstGeom>
        </p:spPr>
        <p:txBody>
          <a:bodyPr anchorCtr="0" anchor="b" bIns="0" lIns="0" spcFirstLastPara="1" rIns="0" wrap="square" tIns="0">
            <a:noAutofit/>
          </a:bodyPr>
          <a:lstStyle>
            <a:lvl1pPr lvl="0">
              <a:lnSpc>
                <a:spcPct val="80000"/>
              </a:lnSpc>
              <a:spcBef>
                <a:spcPts val="0"/>
              </a:spcBef>
              <a:spcAft>
                <a:spcPts val="0"/>
              </a:spcAft>
              <a:buSzPts val="8000"/>
              <a:buFont typeface="Neuton Light"/>
              <a:buNone/>
              <a:defRPr sz="8000"/>
            </a:lvl1pPr>
            <a:lvl2pPr lvl="1">
              <a:lnSpc>
                <a:spcPct val="80000"/>
              </a:lnSpc>
              <a:spcBef>
                <a:spcPts val="0"/>
              </a:spcBef>
              <a:spcAft>
                <a:spcPts val="0"/>
              </a:spcAft>
              <a:buSzPts val="5000"/>
              <a:buFont typeface="Neuton Light"/>
              <a:buNone/>
              <a:defRPr sz="5000"/>
            </a:lvl2pPr>
            <a:lvl3pPr lvl="2">
              <a:lnSpc>
                <a:spcPct val="80000"/>
              </a:lnSpc>
              <a:spcBef>
                <a:spcPts val="0"/>
              </a:spcBef>
              <a:spcAft>
                <a:spcPts val="0"/>
              </a:spcAft>
              <a:buSzPts val="5000"/>
              <a:buFont typeface="Neuton Light"/>
              <a:buNone/>
              <a:defRPr sz="5000"/>
            </a:lvl3pPr>
            <a:lvl4pPr lvl="3">
              <a:lnSpc>
                <a:spcPct val="80000"/>
              </a:lnSpc>
              <a:spcBef>
                <a:spcPts val="0"/>
              </a:spcBef>
              <a:spcAft>
                <a:spcPts val="0"/>
              </a:spcAft>
              <a:buSzPts val="5000"/>
              <a:buFont typeface="Neuton Light"/>
              <a:buNone/>
              <a:defRPr sz="5000"/>
            </a:lvl4pPr>
            <a:lvl5pPr lvl="4">
              <a:lnSpc>
                <a:spcPct val="80000"/>
              </a:lnSpc>
              <a:spcBef>
                <a:spcPts val="0"/>
              </a:spcBef>
              <a:spcAft>
                <a:spcPts val="0"/>
              </a:spcAft>
              <a:buSzPts val="5000"/>
              <a:buFont typeface="Neuton Light"/>
              <a:buNone/>
              <a:defRPr sz="5000"/>
            </a:lvl5pPr>
            <a:lvl6pPr lvl="5">
              <a:lnSpc>
                <a:spcPct val="80000"/>
              </a:lnSpc>
              <a:spcBef>
                <a:spcPts val="0"/>
              </a:spcBef>
              <a:spcAft>
                <a:spcPts val="0"/>
              </a:spcAft>
              <a:buSzPts val="5000"/>
              <a:buFont typeface="Neuton Light"/>
              <a:buNone/>
              <a:defRPr sz="5000"/>
            </a:lvl6pPr>
            <a:lvl7pPr lvl="6">
              <a:lnSpc>
                <a:spcPct val="80000"/>
              </a:lnSpc>
              <a:spcBef>
                <a:spcPts val="0"/>
              </a:spcBef>
              <a:spcAft>
                <a:spcPts val="0"/>
              </a:spcAft>
              <a:buSzPts val="5000"/>
              <a:buFont typeface="Neuton Light"/>
              <a:buNone/>
              <a:defRPr sz="5000"/>
            </a:lvl7pPr>
            <a:lvl8pPr lvl="7">
              <a:lnSpc>
                <a:spcPct val="80000"/>
              </a:lnSpc>
              <a:spcBef>
                <a:spcPts val="0"/>
              </a:spcBef>
              <a:spcAft>
                <a:spcPts val="0"/>
              </a:spcAft>
              <a:buSzPts val="5000"/>
              <a:buFont typeface="Neuton Light"/>
              <a:buNone/>
              <a:defRPr sz="5000"/>
            </a:lvl8pPr>
            <a:lvl9pPr lvl="8">
              <a:lnSpc>
                <a:spcPct val="80000"/>
              </a:lnSpc>
              <a:spcBef>
                <a:spcPts val="0"/>
              </a:spcBef>
              <a:spcAft>
                <a:spcPts val="0"/>
              </a:spcAft>
              <a:buSzPts val="5000"/>
              <a:buFont typeface="Neuton Light"/>
              <a:buNone/>
              <a:defRPr sz="5000"/>
            </a:lvl9pPr>
          </a:lstStyle>
          <a:p/>
        </p:txBody>
      </p:sp>
      <p:sp>
        <p:nvSpPr>
          <p:cNvPr id="357" name="Google Shape;357;p51"/>
          <p:cNvSpPr txBox="1"/>
          <p:nvPr>
            <p:ph idx="1" type="body"/>
          </p:nvPr>
        </p:nvSpPr>
        <p:spPr>
          <a:xfrm>
            <a:off x="575438" y="4387200"/>
            <a:ext cx="2919600" cy="648000"/>
          </a:xfrm>
          <a:prstGeom prst="rect">
            <a:avLst/>
          </a:prstGeom>
        </p:spPr>
        <p:txBody>
          <a:bodyPr anchorCtr="0" anchor="t" bIns="91425" lIns="0" spcFirstLastPara="1" rIns="0" wrap="square" tIns="0">
            <a:normAutofit/>
          </a:bodyPr>
          <a:lstStyle>
            <a:lvl1pPr indent="-292100" lvl="0" marL="457200">
              <a:spcBef>
                <a:spcPts val="0"/>
              </a:spcBef>
              <a:spcAft>
                <a:spcPts val="0"/>
              </a:spcAft>
              <a:buSzPts val="1000"/>
              <a:buFont typeface="Hanken Grotesk"/>
              <a:buChar char="●"/>
              <a:defRPr/>
            </a:lvl1pPr>
            <a:lvl2pPr indent="-292100" lvl="1" marL="914400">
              <a:spcBef>
                <a:spcPts val="0"/>
              </a:spcBef>
              <a:spcAft>
                <a:spcPts val="0"/>
              </a:spcAft>
              <a:buSzPts val="1000"/>
              <a:buFont typeface="Hanken Grotesk"/>
              <a:buChar char="○"/>
              <a:defRPr/>
            </a:lvl2pPr>
            <a:lvl3pPr indent="-292100" lvl="2" marL="1371600">
              <a:spcBef>
                <a:spcPts val="0"/>
              </a:spcBef>
              <a:spcAft>
                <a:spcPts val="0"/>
              </a:spcAft>
              <a:buSzPts val="1000"/>
              <a:buFont typeface="Hanken Grotesk"/>
              <a:buChar char="■"/>
              <a:defRPr/>
            </a:lvl3pPr>
            <a:lvl4pPr indent="-292100" lvl="3" marL="1828800">
              <a:spcBef>
                <a:spcPts val="0"/>
              </a:spcBef>
              <a:spcAft>
                <a:spcPts val="0"/>
              </a:spcAft>
              <a:buSzPts val="1000"/>
              <a:buFont typeface="Hanken Grotesk"/>
              <a:buChar char="●"/>
              <a:defRPr/>
            </a:lvl4pPr>
            <a:lvl5pPr indent="-292100" lvl="4" marL="2286000">
              <a:spcBef>
                <a:spcPts val="0"/>
              </a:spcBef>
              <a:spcAft>
                <a:spcPts val="0"/>
              </a:spcAft>
              <a:buSzPts val="1000"/>
              <a:buFont typeface="Hanken Grotesk"/>
              <a:buChar char="○"/>
              <a:defRPr/>
            </a:lvl5pPr>
            <a:lvl6pPr indent="-292100" lvl="5" marL="2743200">
              <a:spcBef>
                <a:spcPts val="0"/>
              </a:spcBef>
              <a:spcAft>
                <a:spcPts val="0"/>
              </a:spcAft>
              <a:buSzPts val="1000"/>
              <a:buFont typeface="Hanken Grotesk"/>
              <a:buChar char="■"/>
              <a:defRPr/>
            </a:lvl6pPr>
            <a:lvl7pPr indent="-292100" lvl="6" marL="3200400">
              <a:spcBef>
                <a:spcPts val="0"/>
              </a:spcBef>
              <a:spcAft>
                <a:spcPts val="0"/>
              </a:spcAft>
              <a:buSzPts val="1000"/>
              <a:buFont typeface="Hanken Grotesk"/>
              <a:buChar char="●"/>
              <a:defRPr/>
            </a:lvl7pPr>
            <a:lvl8pPr indent="-292100" lvl="7" marL="3657600">
              <a:spcBef>
                <a:spcPts val="0"/>
              </a:spcBef>
              <a:spcAft>
                <a:spcPts val="0"/>
              </a:spcAft>
              <a:buSzPts val="1000"/>
              <a:buFont typeface="Hanken Grotesk"/>
              <a:buChar char="○"/>
              <a:defRPr/>
            </a:lvl8pPr>
            <a:lvl9pPr indent="-292100" lvl="8" marL="4114800">
              <a:spcBef>
                <a:spcPts val="0"/>
              </a:spcBef>
              <a:spcAft>
                <a:spcPts val="0"/>
              </a:spcAft>
              <a:buSzPts val="1000"/>
              <a:buFont typeface="Hanken Grotesk"/>
              <a:buChar char="■"/>
              <a:defRPr/>
            </a:lvl9pPr>
          </a:lstStyle>
          <a:p/>
        </p:txBody>
      </p:sp>
      <p:sp>
        <p:nvSpPr>
          <p:cNvPr id="358" name="Google Shape;358;p51"/>
          <p:cNvSpPr txBox="1"/>
          <p:nvPr>
            <p:ph idx="2" type="subTitle"/>
          </p:nvPr>
        </p:nvSpPr>
        <p:spPr>
          <a:xfrm>
            <a:off x="1284638" y="214800"/>
            <a:ext cx="1501200" cy="183600"/>
          </a:xfrm>
          <a:prstGeom prst="rect">
            <a:avLst/>
          </a:prstGeom>
        </p:spPr>
        <p:txBody>
          <a:bodyPr anchorCtr="0" anchor="ctr" bIns="0" lIns="0" spcFirstLastPara="1" rIns="0" wrap="square" tIns="0">
            <a:normAutofit/>
          </a:bodyPr>
          <a:lstStyle>
            <a:lvl1pPr lvl="0" algn="ctr">
              <a:spcBef>
                <a:spcPts val="0"/>
              </a:spcBef>
              <a:spcAft>
                <a:spcPts val="0"/>
              </a:spcAft>
              <a:buClr>
                <a:schemeClr val="dk1"/>
              </a:buClr>
              <a:buSzPts val="1200"/>
              <a:buFont typeface="Hanken Grotesk"/>
              <a:buNone/>
              <a:defRPr sz="12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359" name="Google Shape;359;p51"/>
          <p:cNvSpPr txBox="1"/>
          <p:nvPr>
            <p:ph idx="3" type="subTitle"/>
          </p:nvPr>
        </p:nvSpPr>
        <p:spPr>
          <a:xfrm>
            <a:off x="5539488" y="4387200"/>
            <a:ext cx="1501200" cy="183600"/>
          </a:xfrm>
          <a:prstGeom prst="rect">
            <a:avLst/>
          </a:prstGeom>
        </p:spPr>
        <p:txBody>
          <a:bodyPr anchorCtr="0" anchor="ctr" bIns="0" lIns="0" spcFirstLastPara="1" rIns="0" wrap="square" tIns="0">
            <a:normAutofit/>
          </a:bodyPr>
          <a:lstStyle>
            <a:lvl1pPr lvl="0" algn="r">
              <a:spcBef>
                <a:spcPts val="0"/>
              </a:spcBef>
              <a:spcAft>
                <a:spcPts val="0"/>
              </a:spcAft>
              <a:buSzPts val="1200"/>
              <a:buFont typeface="Hanken Grotesk"/>
              <a:buNone/>
              <a:defRPr sz="1200"/>
            </a:lvl1pPr>
            <a:lvl2pPr lvl="1" algn="r">
              <a:spcBef>
                <a:spcPts val="0"/>
              </a:spcBef>
              <a:spcAft>
                <a:spcPts val="0"/>
              </a:spcAft>
              <a:buSzPts val="1400"/>
              <a:buNone/>
              <a:defRPr/>
            </a:lvl2pPr>
            <a:lvl3pPr lvl="2" algn="r">
              <a:spcBef>
                <a:spcPts val="0"/>
              </a:spcBef>
              <a:spcAft>
                <a:spcPts val="0"/>
              </a:spcAft>
              <a:buSzPts val="1400"/>
              <a:buNone/>
              <a:defRPr/>
            </a:lvl3pPr>
            <a:lvl4pPr lvl="3" algn="r">
              <a:spcBef>
                <a:spcPts val="0"/>
              </a:spcBef>
              <a:spcAft>
                <a:spcPts val="0"/>
              </a:spcAft>
              <a:buSzPts val="1400"/>
              <a:buNone/>
              <a:defRPr/>
            </a:lvl4pPr>
            <a:lvl5pPr lvl="4" algn="r">
              <a:spcBef>
                <a:spcPts val="0"/>
              </a:spcBef>
              <a:spcAft>
                <a:spcPts val="0"/>
              </a:spcAft>
              <a:buSzPts val="1400"/>
              <a:buNone/>
              <a:defRPr/>
            </a:lvl5pPr>
            <a:lvl6pPr lvl="5" algn="r">
              <a:spcBef>
                <a:spcPts val="0"/>
              </a:spcBef>
              <a:spcAft>
                <a:spcPts val="0"/>
              </a:spcAft>
              <a:buSzPts val="1400"/>
              <a:buNone/>
              <a:defRPr/>
            </a:lvl6pPr>
            <a:lvl7pPr lvl="6" algn="r">
              <a:spcBef>
                <a:spcPts val="0"/>
              </a:spcBef>
              <a:spcAft>
                <a:spcPts val="0"/>
              </a:spcAft>
              <a:buSzPts val="1400"/>
              <a:buNone/>
              <a:defRPr/>
            </a:lvl7pPr>
            <a:lvl8pPr lvl="7" algn="r">
              <a:spcBef>
                <a:spcPts val="0"/>
              </a:spcBef>
              <a:spcAft>
                <a:spcPts val="0"/>
              </a:spcAft>
              <a:buSzPts val="1400"/>
              <a:buNone/>
              <a:defRPr/>
            </a:lvl8pPr>
            <a:lvl9pPr lvl="8" algn="r">
              <a:spcBef>
                <a:spcPts val="0"/>
              </a:spcBef>
              <a:spcAft>
                <a:spcPts val="0"/>
              </a:spcAft>
              <a:buSzPts val="1400"/>
              <a:buNone/>
              <a:defRPr/>
            </a:lvl9pPr>
          </a:lstStyle>
          <a:p/>
        </p:txBody>
      </p:sp>
      <p:sp>
        <p:nvSpPr>
          <p:cNvPr id="360" name="Google Shape;360;p51"/>
          <p:cNvSpPr txBox="1"/>
          <p:nvPr>
            <p:ph idx="4" type="subTitle"/>
          </p:nvPr>
        </p:nvSpPr>
        <p:spPr>
          <a:xfrm>
            <a:off x="7040700" y="4387200"/>
            <a:ext cx="1501200" cy="183600"/>
          </a:xfrm>
          <a:prstGeom prst="rect">
            <a:avLst/>
          </a:prstGeom>
        </p:spPr>
        <p:txBody>
          <a:bodyPr anchorCtr="0" anchor="ctr" bIns="0" lIns="0" spcFirstLastPara="1" rIns="0" wrap="square" tIns="0">
            <a:normAutofit/>
          </a:bodyPr>
          <a:lstStyle>
            <a:lvl1pPr lvl="0" algn="r">
              <a:spcBef>
                <a:spcPts val="0"/>
              </a:spcBef>
              <a:spcAft>
                <a:spcPts val="0"/>
              </a:spcAft>
              <a:buSzPts val="1200"/>
              <a:buFont typeface="Hanken Grotesk"/>
              <a:buNone/>
              <a:defRPr sz="1200"/>
            </a:lvl1pPr>
            <a:lvl2pPr lvl="1" algn="r">
              <a:spcBef>
                <a:spcPts val="0"/>
              </a:spcBef>
              <a:spcAft>
                <a:spcPts val="0"/>
              </a:spcAft>
              <a:buSzPts val="1400"/>
              <a:buNone/>
              <a:defRPr/>
            </a:lvl2pPr>
            <a:lvl3pPr lvl="2" algn="r">
              <a:spcBef>
                <a:spcPts val="0"/>
              </a:spcBef>
              <a:spcAft>
                <a:spcPts val="0"/>
              </a:spcAft>
              <a:buSzPts val="1400"/>
              <a:buNone/>
              <a:defRPr/>
            </a:lvl3pPr>
            <a:lvl4pPr lvl="3" algn="r">
              <a:spcBef>
                <a:spcPts val="0"/>
              </a:spcBef>
              <a:spcAft>
                <a:spcPts val="0"/>
              </a:spcAft>
              <a:buSzPts val="1400"/>
              <a:buNone/>
              <a:defRPr/>
            </a:lvl4pPr>
            <a:lvl5pPr lvl="4" algn="r">
              <a:spcBef>
                <a:spcPts val="0"/>
              </a:spcBef>
              <a:spcAft>
                <a:spcPts val="0"/>
              </a:spcAft>
              <a:buSzPts val="1400"/>
              <a:buNone/>
              <a:defRPr/>
            </a:lvl5pPr>
            <a:lvl6pPr lvl="5" algn="r">
              <a:spcBef>
                <a:spcPts val="0"/>
              </a:spcBef>
              <a:spcAft>
                <a:spcPts val="0"/>
              </a:spcAft>
              <a:buSzPts val="1400"/>
              <a:buNone/>
              <a:defRPr/>
            </a:lvl6pPr>
            <a:lvl7pPr lvl="6" algn="r">
              <a:spcBef>
                <a:spcPts val="0"/>
              </a:spcBef>
              <a:spcAft>
                <a:spcPts val="0"/>
              </a:spcAft>
              <a:buSzPts val="1400"/>
              <a:buNone/>
              <a:defRPr/>
            </a:lvl7pPr>
            <a:lvl8pPr lvl="7" algn="r">
              <a:spcBef>
                <a:spcPts val="0"/>
              </a:spcBef>
              <a:spcAft>
                <a:spcPts val="0"/>
              </a:spcAft>
              <a:buSzPts val="1400"/>
              <a:buNone/>
              <a:defRPr/>
            </a:lvl8pPr>
            <a:lvl9pPr lvl="8" algn="r">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ate sheet" type="tx">
  <p:cSld name="TITLE_AND_BODY">
    <p:spTree>
      <p:nvGrpSpPr>
        <p:cNvPr id="36" name="Shape 36"/>
        <p:cNvGrpSpPr/>
        <p:nvPr/>
      </p:nvGrpSpPr>
      <p:grpSpPr>
        <a:xfrm>
          <a:off x="0" y="0"/>
          <a:ext cx="0" cy="0"/>
          <a:chOff x="0" y="0"/>
          <a:chExt cx="0" cy="0"/>
        </a:xfrm>
      </p:grpSpPr>
      <p:sp>
        <p:nvSpPr>
          <p:cNvPr id="37" name="Google Shape;37;p6"/>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8" name="Google Shape;38;p6"/>
          <p:cNvSpPr txBox="1"/>
          <p:nvPr>
            <p:ph type="title"/>
          </p:nvPr>
        </p:nvSpPr>
        <p:spPr>
          <a:xfrm>
            <a:off x="229450" y="164350"/>
            <a:ext cx="8686800" cy="485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9" name="Google Shape;39;p6"/>
          <p:cNvSpPr txBox="1"/>
          <p:nvPr>
            <p:ph idx="1"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40" name="Google Shape;40;p6"/>
          <p:cNvSpPr txBox="1"/>
          <p:nvPr>
            <p:ph idx="2" type="subTitle"/>
          </p:nvPr>
        </p:nvSpPr>
        <p:spPr>
          <a:xfrm>
            <a:off x="228600" y="1213525"/>
            <a:ext cx="27282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41" name="Google Shape;41;p6"/>
          <p:cNvSpPr txBox="1"/>
          <p:nvPr>
            <p:ph idx="3" type="subTitle"/>
          </p:nvPr>
        </p:nvSpPr>
        <p:spPr>
          <a:xfrm>
            <a:off x="3207900" y="1213525"/>
            <a:ext cx="27282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42" name="Google Shape;42;p6"/>
          <p:cNvSpPr txBox="1"/>
          <p:nvPr>
            <p:ph idx="4" type="subTitle"/>
          </p:nvPr>
        </p:nvSpPr>
        <p:spPr>
          <a:xfrm>
            <a:off x="6187200" y="1213525"/>
            <a:ext cx="27282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cxnSp>
        <p:nvCxnSpPr>
          <p:cNvPr id="43" name="Google Shape;43;p6"/>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1">
  <p:cSld name="CUSTOM_7_1_1_1_1_1_1_1_1_1_1_1_1_1_1_1_1_1">
    <p:spTree>
      <p:nvGrpSpPr>
        <p:cNvPr id="361" name="Shape 361"/>
        <p:cNvGrpSpPr/>
        <p:nvPr/>
      </p:nvGrpSpPr>
      <p:grpSpPr>
        <a:xfrm>
          <a:off x="0" y="0"/>
          <a:ext cx="0" cy="0"/>
          <a:chOff x="0" y="0"/>
          <a:chExt cx="0" cy="0"/>
        </a:xfrm>
      </p:grpSpPr>
      <p:sp>
        <p:nvSpPr>
          <p:cNvPr id="362" name="Google Shape;362;p52"/>
          <p:cNvSpPr txBox="1"/>
          <p:nvPr>
            <p:ph idx="1" type="subTitle"/>
          </p:nvPr>
        </p:nvSpPr>
        <p:spPr>
          <a:xfrm>
            <a:off x="4322100" y="47000"/>
            <a:ext cx="3958800" cy="4527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2800"/>
              <a:buFont typeface="Neuton Light"/>
              <a:buNone/>
              <a:defRPr sz="2800">
                <a:latin typeface="Neuton Light"/>
                <a:ea typeface="Neuton Light"/>
                <a:cs typeface="Neuton Light"/>
                <a:sym typeface="Neuton Light"/>
              </a:defRPr>
            </a:lvl1pPr>
            <a:lvl2pPr lvl="1">
              <a:spcBef>
                <a:spcPts val="0"/>
              </a:spcBef>
              <a:spcAft>
                <a:spcPts val="0"/>
              </a:spcAft>
              <a:buClr>
                <a:schemeClr val="dk1"/>
              </a:buClr>
              <a:buSzPts val="2800"/>
              <a:buFont typeface="Neuton Light"/>
              <a:buNone/>
              <a:defRPr sz="2800">
                <a:latin typeface="Neuton Light"/>
                <a:ea typeface="Neuton Light"/>
                <a:cs typeface="Neuton Light"/>
                <a:sym typeface="Neuton Light"/>
              </a:defRPr>
            </a:lvl2pPr>
            <a:lvl3pPr lvl="2">
              <a:spcBef>
                <a:spcPts val="0"/>
              </a:spcBef>
              <a:spcAft>
                <a:spcPts val="0"/>
              </a:spcAft>
              <a:buClr>
                <a:schemeClr val="dk1"/>
              </a:buClr>
              <a:buSzPts val="2800"/>
              <a:buFont typeface="Neuton Light"/>
              <a:buNone/>
              <a:defRPr sz="2800">
                <a:latin typeface="Neuton Light"/>
                <a:ea typeface="Neuton Light"/>
                <a:cs typeface="Neuton Light"/>
                <a:sym typeface="Neuton Light"/>
              </a:defRPr>
            </a:lvl3pPr>
            <a:lvl4pPr lvl="3">
              <a:spcBef>
                <a:spcPts val="0"/>
              </a:spcBef>
              <a:spcAft>
                <a:spcPts val="0"/>
              </a:spcAft>
              <a:buClr>
                <a:schemeClr val="dk1"/>
              </a:buClr>
              <a:buSzPts val="2800"/>
              <a:buFont typeface="Neuton Light"/>
              <a:buNone/>
              <a:defRPr sz="2800">
                <a:latin typeface="Neuton Light"/>
                <a:ea typeface="Neuton Light"/>
                <a:cs typeface="Neuton Light"/>
                <a:sym typeface="Neuton Light"/>
              </a:defRPr>
            </a:lvl4pPr>
            <a:lvl5pPr lvl="4">
              <a:spcBef>
                <a:spcPts val="0"/>
              </a:spcBef>
              <a:spcAft>
                <a:spcPts val="0"/>
              </a:spcAft>
              <a:buClr>
                <a:schemeClr val="dk1"/>
              </a:buClr>
              <a:buSzPts val="2800"/>
              <a:buFont typeface="Neuton Light"/>
              <a:buNone/>
              <a:defRPr sz="2800">
                <a:latin typeface="Neuton Light"/>
                <a:ea typeface="Neuton Light"/>
                <a:cs typeface="Neuton Light"/>
                <a:sym typeface="Neuton Light"/>
              </a:defRPr>
            </a:lvl5pPr>
            <a:lvl6pPr lvl="5">
              <a:spcBef>
                <a:spcPts val="0"/>
              </a:spcBef>
              <a:spcAft>
                <a:spcPts val="0"/>
              </a:spcAft>
              <a:buClr>
                <a:schemeClr val="dk1"/>
              </a:buClr>
              <a:buSzPts val="2800"/>
              <a:buFont typeface="Neuton Light"/>
              <a:buNone/>
              <a:defRPr sz="2800">
                <a:latin typeface="Neuton Light"/>
                <a:ea typeface="Neuton Light"/>
                <a:cs typeface="Neuton Light"/>
                <a:sym typeface="Neuton Light"/>
              </a:defRPr>
            </a:lvl6pPr>
            <a:lvl7pPr lvl="6">
              <a:spcBef>
                <a:spcPts val="0"/>
              </a:spcBef>
              <a:spcAft>
                <a:spcPts val="0"/>
              </a:spcAft>
              <a:buClr>
                <a:schemeClr val="dk1"/>
              </a:buClr>
              <a:buSzPts val="2800"/>
              <a:buFont typeface="Neuton Light"/>
              <a:buNone/>
              <a:defRPr sz="2800">
                <a:latin typeface="Neuton Light"/>
                <a:ea typeface="Neuton Light"/>
                <a:cs typeface="Neuton Light"/>
                <a:sym typeface="Neuton Light"/>
              </a:defRPr>
            </a:lvl7pPr>
            <a:lvl8pPr lvl="7">
              <a:spcBef>
                <a:spcPts val="0"/>
              </a:spcBef>
              <a:spcAft>
                <a:spcPts val="0"/>
              </a:spcAft>
              <a:buClr>
                <a:schemeClr val="dk1"/>
              </a:buClr>
              <a:buSzPts val="2800"/>
              <a:buFont typeface="Neuton Light"/>
              <a:buNone/>
              <a:defRPr sz="2800">
                <a:latin typeface="Neuton Light"/>
                <a:ea typeface="Neuton Light"/>
                <a:cs typeface="Neuton Light"/>
                <a:sym typeface="Neuton Light"/>
              </a:defRPr>
            </a:lvl8pPr>
            <a:lvl9pPr lvl="8">
              <a:spcBef>
                <a:spcPts val="0"/>
              </a:spcBef>
              <a:spcAft>
                <a:spcPts val="0"/>
              </a:spcAft>
              <a:buClr>
                <a:schemeClr val="dk1"/>
              </a:buClr>
              <a:buSzPts val="2800"/>
              <a:buFont typeface="Neuton Light"/>
              <a:buNone/>
              <a:defRPr sz="2800">
                <a:latin typeface="Neuton Light"/>
                <a:ea typeface="Neuton Light"/>
                <a:cs typeface="Neuton Light"/>
                <a:sym typeface="Neuton Light"/>
              </a:defRPr>
            </a:lvl9pPr>
          </a:lstStyle>
          <a:p/>
        </p:txBody>
      </p:sp>
      <p:sp>
        <p:nvSpPr>
          <p:cNvPr id="363" name="Google Shape;363;p52"/>
          <p:cNvSpPr txBox="1"/>
          <p:nvPr>
            <p:ph idx="2" type="subTitle"/>
          </p:nvPr>
        </p:nvSpPr>
        <p:spPr>
          <a:xfrm>
            <a:off x="4322100" y="538525"/>
            <a:ext cx="3958800" cy="4527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2800"/>
              <a:buFont typeface="Neuton Light"/>
              <a:buNone/>
              <a:defRPr sz="2800">
                <a:latin typeface="Neuton Light"/>
                <a:ea typeface="Neuton Light"/>
                <a:cs typeface="Neuton Light"/>
                <a:sym typeface="Neuton Light"/>
              </a:defRPr>
            </a:lvl1pPr>
            <a:lvl2pPr lvl="1">
              <a:spcBef>
                <a:spcPts val="0"/>
              </a:spcBef>
              <a:spcAft>
                <a:spcPts val="0"/>
              </a:spcAft>
              <a:buClr>
                <a:schemeClr val="dk1"/>
              </a:buClr>
              <a:buSzPts val="2800"/>
              <a:buFont typeface="Neuton Light"/>
              <a:buNone/>
              <a:defRPr sz="2800">
                <a:latin typeface="Neuton Light"/>
                <a:ea typeface="Neuton Light"/>
                <a:cs typeface="Neuton Light"/>
                <a:sym typeface="Neuton Light"/>
              </a:defRPr>
            </a:lvl2pPr>
            <a:lvl3pPr lvl="2">
              <a:spcBef>
                <a:spcPts val="0"/>
              </a:spcBef>
              <a:spcAft>
                <a:spcPts val="0"/>
              </a:spcAft>
              <a:buClr>
                <a:schemeClr val="dk1"/>
              </a:buClr>
              <a:buSzPts val="2800"/>
              <a:buFont typeface="Neuton Light"/>
              <a:buNone/>
              <a:defRPr sz="2800">
                <a:latin typeface="Neuton Light"/>
                <a:ea typeface="Neuton Light"/>
                <a:cs typeface="Neuton Light"/>
                <a:sym typeface="Neuton Light"/>
              </a:defRPr>
            </a:lvl3pPr>
            <a:lvl4pPr lvl="3">
              <a:spcBef>
                <a:spcPts val="0"/>
              </a:spcBef>
              <a:spcAft>
                <a:spcPts val="0"/>
              </a:spcAft>
              <a:buClr>
                <a:schemeClr val="dk1"/>
              </a:buClr>
              <a:buSzPts val="2800"/>
              <a:buFont typeface="Neuton Light"/>
              <a:buNone/>
              <a:defRPr sz="2800">
                <a:latin typeface="Neuton Light"/>
                <a:ea typeface="Neuton Light"/>
                <a:cs typeface="Neuton Light"/>
                <a:sym typeface="Neuton Light"/>
              </a:defRPr>
            </a:lvl4pPr>
            <a:lvl5pPr lvl="4">
              <a:spcBef>
                <a:spcPts val="0"/>
              </a:spcBef>
              <a:spcAft>
                <a:spcPts val="0"/>
              </a:spcAft>
              <a:buClr>
                <a:schemeClr val="dk1"/>
              </a:buClr>
              <a:buSzPts val="2800"/>
              <a:buFont typeface="Neuton Light"/>
              <a:buNone/>
              <a:defRPr sz="2800">
                <a:latin typeface="Neuton Light"/>
                <a:ea typeface="Neuton Light"/>
                <a:cs typeface="Neuton Light"/>
                <a:sym typeface="Neuton Light"/>
              </a:defRPr>
            </a:lvl5pPr>
            <a:lvl6pPr lvl="5">
              <a:spcBef>
                <a:spcPts val="0"/>
              </a:spcBef>
              <a:spcAft>
                <a:spcPts val="0"/>
              </a:spcAft>
              <a:buClr>
                <a:schemeClr val="dk1"/>
              </a:buClr>
              <a:buSzPts val="2800"/>
              <a:buFont typeface="Neuton Light"/>
              <a:buNone/>
              <a:defRPr sz="2800">
                <a:latin typeface="Neuton Light"/>
                <a:ea typeface="Neuton Light"/>
                <a:cs typeface="Neuton Light"/>
                <a:sym typeface="Neuton Light"/>
              </a:defRPr>
            </a:lvl6pPr>
            <a:lvl7pPr lvl="6">
              <a:spcBef>
                <a:spcPts val="0"/>
              </a:spcBef>
              <a:spcAft>
                <a:spcPts val="0"/>
              </a:spcAft>
              <a:buClr>
                <a:schemeClr val="dk1"/>
              </a:buClr>
              <a:buSzPts val="2800"/>
              <a:buFont typeface="Neuton Light"/>
              <a:buNone/>
              <a:defRPr sz="2800">
                <a:latin typeface="Neuton Light"/>
                <a:ea typeface="Neuton Light"/>
                <a:cs typeface="Neuton Light"/>
                <a:sym typeface="Neuton Light"/>
              </a:defRPr>
            </a:lvl7pPr>
            <a:lvl8pPr lvl="7">
              <a:spcBef>
                <a:spcPts val="0"/>
              </a:spcBef>
              <a:spcAft>
                <a:spcPts val="0"/>
              </a:spcAft>
              <a:buClr>
                <a:schemeClr val="dk1"/>
              </a:buClr>
              <a:buSzPts val="2800"/>
              <a:buFont typeface="Neuton Light"/>
              <a:buNone/>
              <a:defRPr sz="2800">
                <a:latin typeface="Neuton Light"/>
                <a:ea typeface="Neuton Light"/>
                <a:cs typeface="Neuton Light"/>
                <a:sym typeface="Neuton Light"/>
              </a:defRPr>
            </a:lvl8pPr>
            <a:lvl9pPr lvl="8">
              <a:spcBef>
                <a:spcPts val="0"/>
              </a:spcBef>
              <a:spcAft>
                <a:spcPts val="0"/>
              </a:spcAft>
              <a:buClr>
                <a:schemeClr val="dk1"/>
              </a:buClr>
              <a:buSzPts val="2800"/>
              <a:buFont typeface="Neuton Light"/>
              <a:buNone/>
              <a:defRPr sz="2800">
                <a:latin typeface="Neuton Light"/>
                <a:ea typeface="Neuton Light"/>
                <a:cs typeface="Neuton Light"/>
                <a:sym typeface="Neuton Light"/>
              </a:defRPr>
            </a:lvl9pPr>
          </a:lstStyle>
          <a:p/>
        </p:txBody>
      </p:sp>
      <p:sp>
        <p:nvSpPr>
          <p:cNvPr id="364" name="Google Shape;364;p52"/>
          <p:cNvSpPr txBox="1"/>
          <p:nvPr>
            <p:ph idx="3" type="subTitle"/>
          </p:nvPr>
        </p:nvSpPr>
        <p:spPr>
          <a:xfrm>
            <a:off x="4322100" y="1061300"/>
            <a:ext cx="3958800" cy="4527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2800"/>
              <a:buFont typeface="Neuton Light"/>
              <a:buNone/>
              <a:defRPr sz="2800">
                <a:latin typeface="Neuton Light"/>
                <a:ea typeface="Neuton Light"/>
                <a:cs typeface="Neuton Light"/>
                <a:sym typeface="Neuton Light"/>
              </a:defRPr>
            </a:lvl1pPr>
            <a:lvl2pPr lvl="1">
              <a:spcBef>
                <a:spcPts val="0"/>
              </a:spcBef>
              <a:spcAft>
                <a:spcPts val="0"/>
              </a:spcAft>
              <a:buClr>
                <a:schemeClr val="dk1"/>
              </a:buClr>
              <a:buSzPts val="2800"/>
              <a:buFont typeface="Neuton Light"/>
              <a:buNone/>
              <a:defRPr sz="2800">
                <a:latin typeface="Neuton Light"/>
                <a:ea typeface="Neuton Light"/>
                <a:cs typeface="Neuton Light"/>
                <a:sym typeface="Neuton Light"/>
              </a:defRPr>
            </a:lvl2pPr>
            <a:lvl3pPr lvl="2">
              <a:spcBef>
                <a:spcPts val="0"/>
              </a:spcBef>
              <a:spcAft>
                <a:spcPts val="0"/>
              </a:spcAft>
              <a:buClr>
                <a:schemeClr val="dk1"/>
              </a:buClr>
              <a:buSzPts val="2800"/>
              <a:buFont typeface="Neuton Light"/>
              <a:buNone/>
              <a:defRPr sz="2800">
                <a:latin typeface="Neuton Light"/>
                <a:ea typeface="Neuton Light"/>
                <a:cs typeface="Neuton Light"/>
                <a:sym typeface="Neuton Light"/>
              </a:defRPr>
            </a:lvl3pPr>
            <a:lvl4pPr lvl="3">
              <a:spcBef>
                <a:spcPts val="0"/>
              </a:spcBef>
              <a:spcAft>
                <a:spcPts val="0"/>
              </a:spcAft>
              <a:buClr>
                <a:schemeClr val="dk1"/>
              </a:buClr>
              <a:buSzPts val="2800"/>
              <a:buFont typeface="Neuton Light"/>
              <a:buNone/>
              <a:defRPr sz="2800">
                <a:latin typeface="Neuton Light"/>
                <a:ea typeface="Neuton Light"/>
                <a:cs typeface="Neuton Light"/>
                <a:sym typeface="Neuton Light"/>
              </a:defRPr>
            </a:lvl4pPr>
            <a:lvl5pPr lvl="4">
              <a:spcBef>
                <a:spcPts val="0"/>
              </a:spcBef>
              <a:spcAft>
                <a:spcPts val="0"/>
              </a:spcAft>
              <a:buClr>
                <a:schemeClr val="dk1"/>
              </a:buClr>
              <a:buSzPts val="2800"/>
              <a:buFont typeface="Neuton Light"/>
              <a:buNone/>
              <a:defRPr sz="2800">
                <a:latin typeface="Neuton Light"/>
                <a:ea typeface="Neuton Light"/>
                <a:cs typeface="Neuton Light"/>
                <a:sym typeface="Neuton Light"/>
              </a:defRPr>
            </a:lvl5pPr>
            <a:lvl6pPr lvl="5">
              <a:spcBef>
                <a:spcPts val="0"/>
              </a:spcBef>
              <a:spcAft>
                <a:spcPts val="0"/>
              </a:spcAft>
              <a:buClr>
                <a:schemeClr val="dk1"/>
              </a:buClr>
              <a:buSzPts val="2800"/>
              <a:buFont typeface="Neuton Light"/>
              <a:buNone/>
              <a:defRPr sz="2800">
                <a:latin typeface="Neuton Light"/>
                <a:ea typeface="Neuton Light"/>
                <a:cs typeface="Neuton Light"/>
                <a:sym typeface="Neuton Light"/>
              </a:defRPr>
            </a:lvl6pPr>
            <a:lvl7pPr lvl="6">
              <a:spcBef>
                <a:spcPts val="0"/>
              </a:spcBef>
              <a:spcAft>
                <a:spcPts val="0"/>
              </a:spcAft>
              <a:buClr>
                <a:schemeClr val="dk1"/>
              </a:buClr>
              <a:buSzPts val="2800"/>
              <a:buFont typeface="Neuton Light"/>
              <a:buNone/>
              <a:defRPr sz="2800">
                <a:latin typeface="Neuton Light"/>
                <a:ea typeface="Neuton Light"/>
                <a:cs typeface="Neuton Light"/>
                <a:sym typeface="Neuton Light"/>
              </a:defRPr>
            </a:lvl7pPr>
            <a:lvl8pPr lvl="7">
              <a:spcBef>
                <a:spcPts val="0"/>
              </a:spcBef>
              <a:spcAft>
                <a:spcPts val="0"/>
              </a:spcAft>
              <a:buClr>
                <a:schemeClr val="dk1"/>
              </a:buClr>
              <a:buSzPts val="2800"/>
              <a:buFont typeface="Neuton Light"/>
              <a:buNone/>
              <a:defRPr sz="2800">
                <a:latin typeface="Neuton Light"/>
                <a:ea typeface="Neuton Light"/>
                <a:cs typeface="Neuton Light"/>
                <a:sym typeface="Neuton Light"/>
              </a:defRPr>
            </a:lvl8pPr>
            <a:lvl9pPr lvl="8">
              <a:spcBef>
                <a:spcPts val="0"/>
              </a:spcBef>
              <a:spcAft>
                <a:spcPts val="0"/>
              </a:spcAft>
              <a:buClr>
                <a:schemeClr val="dk1"/>
              </a:buClr>
              <a:buSzPts val="2800"/>
              <a:buFont typeface="Neuton Light"/>
              <a:buNone/>
              <a:defRPr sz="2800">
                <a:latin typeface="Neuton Light"/>
                <a:ea typeface="Neuton Light"/>
                <a:cs typeface="Neuton Light"/>
                <a:sym typeface="Neuton Light"/>
              </a:defRPr>
            </a:lvl9pPr>
          </a:lstStyle>
          <a:p/>
        </p:txBody>
      </p:sp>
      <p:sp>
        <p:nvSpPr>
          <p:cNvPr id="365" name="Google Shape;365;p52"/>
          <p:cNvSpPr txBox="1"/>
          <p:nvPr>
            <p:ph idx="4" type="subTitle"/>
          </p:nvPr>
        </p:nvSpPr>
        <p:spPr>
          <a:xfrm>
            <a:off x="4322100" y="1560213"/>
            <a:ext cx="3958800" cy="4527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2800"/>
              <a:buFont typeface="Neuton Light"/>
              <a:buNone/>
              <a:defRPr sz="2800">
                <a:latin typeface="Neuton Light"/>
                <a:ea typeface="Neuton Light"/>
                <a:cs typeface="Neuton Light"/>
                <a:sym typeface="Neuton Light"/>
              </a:defRPr>
            </a:lvl1pPr>
            <a:lvl2pPr lvl="1">
              <a:spcBef>
                <a:spcPts val="0"/>
              </a:spcBef>
              <a:spcAft>
                <a:spcPts val="0"/>
              </a:spcAft>
              <a:buClr>
                <a:schemeClr val="dk1"/>
              </a:buClr>
              <a:buSzPts val="2800"/>
              <a:buFont typeface="Neuton Light"/>
              <a:buNone/>
              <a:defRPr sz="2800">
                <a:latin typeface="Neuton Light"/>
                <a:ea typeface="Neuton Light"/>
                <a:cs typeface="Neuton Light"/>
                <a:sym typeface="Neuton Light"/>
              </a:defRPr>
            </a:lvl2pPr>
            <a:lvl3pPr lvl="2">
              <a:spcBef>
                <a:spcPts val="0"/>
              </a:spcBef>
              <a:spcAft>
                <a:spcPts val="0"/>
              </a:spcAft>
              <a:buClr>
                <a:schemeClr val="dk1"/>
              </a:buClr>
              <a:buSzPts val="2800"/>
              <a:buFont typeface="Neuton Light"/>
              <a:buNone/>
              <a:defRPr sz="2800">
                <a:latin typeface="Neuton Light"/>
                <a:ea typeface="Neuton Light"/>
                <a:cs typeface="Neuton Light"/>
                <a:sym typeface="Neuton Light"/>
              </a:defRPr>
            </a:lvl3pPr>
            <a:lvl4pPr lvl="3">
              <a:spcBef>
                <a:spcPts val="0"/>
              </a:spcBef>
              <a:spcAft>
                <a:spcPts val="0"/>
              </a:spcAft>
              <a:buClr>
                <a:schemeClr val="dk1"/>
              </a:buClr>
              <a:buSzPts val="2800"/>
              <a:buFont typeface="Neuton Light"/>
              <a:buNone/>
              <a:defRPr sz="2800">
                <a:latin typeface="Neuton Light"/>
                <a:ea typeface="Neuton Light"/>
                <a:cs typeface="Neuton Light"/>
                <a:sym typeface="Neuton Light"/>
              </a:defRPr>
            </a:lvl4pPr>
            <a:lvl5pPr lvl="4">
              <a:spcBef>
                <a:spcPts val="0"/>
              </a:spcBef>
              <a:spcAft>
                <a:spcPts val="0"/>
              </a:spcAft>
              <a:buClr>
                <a:schemeClr val="dk1"/>
              </a:buClr>
              <a:buSzPts val="2800"/>
              <a:buFont typeface="Neuton Light"/>
              <a:buNone/>
              <a:defRPr sz="2800">
                <a:latin typeface="Neuton Light"/>
                <a:ea typeface="Neuton Light"/>
                <a:cs typeface="Neuton Light"/>
                <a:sym typeface="Neuton Light"/>
              </a:defRPr>
            </a:lvl5pPr>
            <a:lvl6pPr lvl="5">
              <a:spcBef>
                <a:spcPts val="0"/>
              </a:spcBef>
              <a:spcAft>
                <a:spcPts val="0"/>
              </a:spcAft>
              <a:buClr>
                <a:schemeClr val="dk1"/>
              </a:buClr>
              <a:buSzPts val="2800"/>
              <a:buFont typeface="Neuton Light"/>
              <a:buNone/>
              <a:defRPr sz="2800">
                <a:latin typeface="Neuton Light"/>
                <a:ea typeface="Neuton Light"/>
                <a:cs typeface="Neuton Light"/>
                <a:sym typeface="Neuton Light"/>
              </a:defRPr>
            </a:lvl6pPr>
            <a:lvl7pPr lvl="6">
              <a:spcBef>
                <a:spcPts val="0"/>
              </a:spcBef>
              <a:spcAft>
                <a:spcPts val="0"/>
              </a:spcAft>
              <a:buClr>
                <a:schemeClr val="dk1"/>
              </a:buClr>
              <a:buSzPts val="2800"/>
              <a:buFont typeface="Neuton Light"/>
              <a:buNone/>
              <a:defRPr sz="2800">
                <a:latin typeface="Neuton Light"/>
                <a:ea typeface="Neuton Light"/>
                <a:cs typeface="Neuton Light"/>
                <a:sym typeface="Neuton Light"/>
              </a:defRPr>
            </a:lvl7pPr>
            <a:lvl8pPr lvl="7">
              <a:spcBef>
                <a:spcPts val="0"/>
              </a:spcBef>
              <a:spcAft>
                <a:spcPts val="0"/>
              </a:spcAft>
              <a:buClr>
                <a:schemeClr val="dk1"/>
              </a:buClr>
              <a:buSzPts val="2800"/>
              <a:buFont typeface="Neuton Light"/>
              <a:buNone/>
              <a:defRPr sz="2800">
                <a:latin typeface="Neuton Light"/>
                <a:ea typeface="Neuton Light"/>
                <a:cs typeface="Neuton Light"/>
                <a:sym typeface="Neuton Light"/>
              </a:defRPr>
            </a:lvl8pPr>
            <a:lvl9pPr lvl="8">
              <a:spcBef>
                <a:spcPts val="0"/>
              </a:spcBef>
              <a:spcAft>
                <a:spcPts val="0"/>
              </a:spcAft>
              <a:buClr>
                <a:schemeClr val="dk1"/>
              </a:buClr>
              <a:buSzPts val="2800"/>
              <a:buFont typeface="Neuton Light"/>
              <a:buNone/>
              <a:defRPr sz="2800">
                <a:latin typeface="Neuton Light"/>
                <a:ea typeface="Neuton Light"/>
                <a:cs typeface="Neuton Light"/>
                <a:sym typeface="Neuton Light"/>
              </a:defRPr>
            </a:lvl9pPr>
          </a:lstStyle>
          <a:p/>
        </p:txBody>
      </p:sp>
      <p:sp>
        <p:nvSpPr>
          <p:cNvPr id="366" name="Google Shape;366;p52"/>
          <p:cNvSpPr txBox="1"/>
          <p:nvPr>
            <p:ph idx="5" type="subTitle"/>
          </p:nvPr>
        </p:nvSpPr>
        <p:spPr>
          <a:xfrm>
            <a:off x="4322100" y="2094363"/>
            <a:ext cx="3958800" cy="4527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2800"/>
              <a:buFont typeface="Neuton Light"/>
              <a:buNone/>
              <a:defRPr sz="2800">
                <a:latin typeface="Neuton Light"/>
                <a:ea typeface="Neuton Light"/>
                <a:cs typeface="Neuton Light"/>
                <a:sym typeface="Neuton Light"/>
              </a:defRPr>
            </a:lvl1pPr>
            <a:lvl2pPr lvl="1">
              <a:spcBef>
                <a:spcPts val="0"/>
              </a:spcBef>
              <a:spcAft>
                <a:spcPts val="0"/>
              </a:spcAft>
              <a:buClr>
                <a:schemeClr val="dk1"/>
              </a:buClr>
              <a:buSzPts val="2800"/>
              <a:buFont typeface="Neuton Light"/>
              <a:buNone/>
              <a:defRPr sz="2800">
                <a:latin typeface="Neuton Light"/>
                <a:ea typeface="Neuton Light"/>
                <a:cs typeface="Neuton Light"/>
                <a:sym typeface="Neuton Light"/>
              </a:defRPr>
            </a:lvl2pPr>
            <a:lvl3pPr lvl="2">
              <a:spcBef>
                <a:spcPts val="0"/>
              </a:spcBef>
              <a:spcAft>
                <a:spcPts val="0"/>
              </a:spcAft>
              <a:buClr>
                <a:schemeClr val="dk1"/>
              </a:buClr>
              <a:buSzPts val="2800"/>
              <a:buFont typeface="Neuton Light"/>
              <a:buNone/>
              <a:defRPr sz="2800">
                <a:latin typeface="Neuton Light"/>
                <a:ea typeface="Neuton Light"/>
                <a:cs typeface="Neuton Light"/>
                <a:sym typeface="Neuton Light"/>
              </a:defRPr>
            </a:lvl3pPr>
            <a:lvl4pPr lvl="3">
              <a:spcBef>
                <a:spcPts val="0"/>
              </a:spcBef>
              <a:spcAft>
                <a:spcPts val="0"/>
              </a:spcAft>
              <a:buClr>
                <a:schemeClr val="dk1"/>
              </a:buClr>
              <a:buSzPts val="2800"/>
              <a:buFont typeface="Neuton Light"/>
              <a:buNone/>
              <a:defRPr sz="2800">
                <a:latin typeface="Neuton Light"/>
                <a:ea typeface="Neuton Light"/>
                <a:cs typeface="Neuton Light"/>
                <a:sym typeface="Neuton Light"/>
              </a:defRPr>
            </a:lvl4pPr>
            <a:lvl5pPr lvl="4">
              <a:spcBef>
                <a:spcPts val="0"/>
              </a:spcBef>
              <a:spcAft>
                <a:spcPts val="0"/>
              </a:spcAft>
              <a:buClr>
                <a:schemeClr val="dk1"/>
              </a:buClr>
              <a:buSzPts val="2800"/>
              <a:buFont typeface="Neuton Light"/>
              <a:buNone/>
              <a:defRPr sz="2800">
                <a:latin typeface="Neuton Light"/>
                <a:ea typeface="Neuton Light"/>
                <a:cs typeface="Neuton Light"/>
                <a:sym typeface="Neuton Light"/>
              </a:defRPr>
            </a:lvl5pPr>
            <a:lvl6pPr lvl="5">
              <a:spcBef>
                <a:spcPts val="0"/>
              </a:spcBef>
              <a:spcAft>
                <a:spcPts val="0"/>
              </a:spcAft>
              <a:buClr>
                <a:schemeClr val="dk1"/>
              </a:buClr>
              <a:buSzPts val="2800"/>
              <a:buFont typeface="Neuton Light"/>
              <a:buNone/>
              <a:defRPr sz="2800">
                <a:latin typeface="Neuton Light"/>
                <a:ea typeface="Neuton Light"/>
                <a:cs typeface="Neuton Light"/>
                <a:sym typeface="Neuton Light"/>
              </a:defRPr>
            </a:lvl6pPr>
            <a:lvl7pPr lvl="6">
              <a:spcBef>
                <a:spcPts val="0"/>
              </a:spcBef>
              <a:spcAft>
                <a:spcPts val="0"/>
              </a:spcAft>
              <a:buClr>
                <a:schemeClr val="dk1"/>
              </a:buClr>
              <a:buSzPts val="2800"/>
              <a:buFont typeface="Neuton Light"/>
              <a:buNone/>
              <a:defRPr sz="2800">
                <a:latin typeface="Neuton Light"/>
                <a:ea typeface="Neuton Light"/>
                <a:cs typeface="Neuton Light"/>
                <a:sym typeface="Neuton Light"/>
              </a:defRPr>
            </a:lvl7pPr>
            <a:lvl8pPr lvl="7">
              <a:spcBef>
                <a:spcPts val="0"/>
              </a:spcBef>
              <a:spcAft>
                <a:spcPts val="0"/>
              </a:spcAft>
              <a:buClr>
                <a:schemeClr val="dk1"/>
              </a:buClr>
              <a:buSzPts val="2800"/>
              <a:buFont typeface="Neuton Light"/>
              <a:buNone/>
              <a:defRPr sz="2800">
                <a:latin typeface="Neuton Light"/>
                <a:ea typeface="Neuton Light"/>
                <a:cs typeface="Neuton Light"/>
                <a:sym typeface="Neuton Light"/>
              </a:defRPr>
            </a:lvl8pPr>
            <a:lvl9pPr lvl="8">
              <a:spcBef>
                <a:spcPts val="0"/>
              </a:spcBef>
              <a:spcAft>
                <a:spcPts val="0"/>
              </a:spcAft>
              <a:buClr>
                <a:schemeClr val="dk1"/>
              </a:buClr>
              <a:buSzPts val="2800"/>
              <a:buFont typeface="Neuton Light"/>
              <a:buNone/>
              <a:defRPr sz="2800">
                <a:latin typeface="Neuton Light"/>
                <a:ea typeface="Neuton Light"/>
                <a:cs typeface="Neuton Light"/>
                <a:sym typeface="Neuton Light"/>
              </a:defRPr>
            </a:lvl9pPr>
          </a:lstStyle>
          <a:p/>
        </p:txBody>
      </p:sp>
      <p:sp>
        <p:nvSpPr>
          <p:cNvPr id="367" name="Google Shape;367;p52"/>
          <p:cNvSpPr txBox="1"/>
          <p:nvPr>
            <p:ph idx="6" type="subTitle"/>
          </p:nvPr>
        </p:nvSpPr>
        <p:spPr>
          <a:xfrm>
            <a:off x="4322100" y="2605313"/>
            <a:ext cx="3958800" cy="4527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2800"/>
              <a:buFont typeface="Neuton Light"/>
              <a:buNone/>
              <a:defRPr sz="2800">
                <a:latin typeface="Neuton Light"/>
                <a:ea typeface="Neuton Light"/>
                <a:cs typeface="Neuton Light"/>
                <a:sym typeface="Neuton Light"/>
              </a:defRPr>
            </a:lvl1pPr>
            <a:lvl2pPr lvl="1">
              <a:spcBef>
                <a:spcPts val="0"/>
              </a:spcBef>
              <a:spcAft>
                <a:spcPts val="0"/>
              </a:spcAft>
              <a:buClr>
                <a:schemeClr val="dk1"/>
              </a:buClr>
              <a:buSzPts val="2800"/>
              <a:buFont typeface="Neuton Light"/>
              <a:buNone/>
              <a:defRPr sz="2800">
                <a:latin typeface="Neuton Light"/>
                <a:ea typeface="Neuton Light"/>
                <a:cs typeface="Neuton Light"/>
                <a:sym typeface="Neuton Light"/>
              </a:defRPr>
            </a:lvl2pPr>
            <a:lvl3pPr lvl="2">
              <a:spcBef>
                <a:spcPts val="0"/>
              </a:spcBef>
              <a:spcAft>
                <a:spcPts val="0"/>
              </a:spcAft>
              <a:buClr>
                <a:schemeClr val="dk1"/>
              </a:buClr>
              <a:buSzPts val="2800"/>
              <a:buFont typeface="Neuton Light"/>
              <a:buNone/>
              <a:defRPr sz="2800">
                <a:latin typeface="Neuton Light"/>
                <a:ea typeface="Neuton Light"/>
                <a:cs typeface="Neuton Light"/>
                <a:sym typeface="Neuton Light"/>
              </a:defRPr>
            </a:lvl3pPr>
            <a:lvl4pPr lvl="3">
              <a:spcBef>
                <a:spcPts val="0"/>
              </a:spcBef>
              <a:spcAft>
                <a:spcPts val="0"/>
              </a:spcAft>
              <a:buClr>
                <a:schemeClr val="dk1"/>
              </a:buClr>
              <a:buSzPts val="2800"/>
              <a:buFont typeface="Neuton Light"/>
              <a:buNone/>
              <a:defRPr sz="2800">
                <a:latin typeface="Neuton Light"/>
                <a:ea typeface="Neuton Light"/>
                <a:cs typeface="Neuton Light"/>
                <a:sym typeface="Neuton Light"/>
              </a:defRPr>
            </a:lvl4pPr>
            <a:lvl5pPr lvl="4">
              <a:spcBef>
                <a:spcPts val="0"/>
              </a:spcBef>
              <a:spcAft>
                <a:spcPts val="0"/>
              </a:spcAft>
              <a:buClr>
                <a:schemeClr val="dk1"/>
              </a:buClr>
              <a:buSzPts val="2800"/>
              <a:buFont typeface="Neuton Light"/>
              <a:buNone/>
              <a:defRPr sz="2800">
                <a:latin typeface="Neuton Light"/>
                <a:ea typeface="Neuton Light"/>
                <a:cs typeface="Neuton Light"/>
                <a:sym typeface="Neuton Light"/>
              </a:defRPr>
            </a:lvl5pPr>
            <a:lvl6pPr lvl="5">
              <a:spcBef>
                <a:spcPts val="0"/>
              </a:spcBef>
              <a:spcAft>
                <a:spcPts val="0"/>
              </a:spcAft>
              <a:buClr>
                <a:schemeClr val="dk1"/>
              </a:buClr>
              <a:buSzPts val="2800"/>
              <a:buFont typeface="Neuton Light"/>
              <a:buNone/>
              <a:defRPr sz="2800">
                <a:latin typeface="Neuton Light"/>
                <a:ea typeface="Neuton Light"/>
                <a:cs typeface="Neuton Light"/>
                <a:sym typeface="Neuton Light"/>
              </a:defRPr>
            </a:lvl6pPr>
            <a:lvl7pPr lvl="6">
              <a:spcBef>
                <a:spcPts val="0"/>
              </a:spcBef>
              <a:spcAft>
                <a:spcPts val="0"/>
              </a:spcAft>
              <a:buClr>
                <a:schemeClr val="dk1"/>
              </a:buClr>
              <a:buSzPts val="2800"/>
              <a:buFont typeface="Neuton Light"/>
              <a:buNone/>
              <a:defRPr sz="2800">
                <a:latin typeface="Neuton Light"/>
                <a:ea typeface="Neuton Light"/>
                <a:cs typeface="Neuton Light"/>
                <a:sym typeface="Neuton Light"/>
              </a:defRPr>
            </a:lvl7pPr>
            <a:lvl8pPr lvl="7">
              <a:spcBef>
                <a:spcPts val="0"/>
              </a:spcBef>
              <a:spcAft>
                <a:spcPts val="0"/>
              </a:spcAft>
              <a:buClr>
                <a:schemeClr val="dk1"/>
              </a:buClr>
              <a:buSzPts val="2800"/>
              <a:buFont typeface="Neuton Light"/>
              <a:buNone/>
              <a:defRPr sz="2800">
                <a:latin typeface="Neuton Light"/>
                <a:ea typeface="Neuton Light"/>
                <a:cs typeface="Neuton Light"/>
                <a:sym typeface="Neuton Light"/>
              </a:defRPr>
            </a:lvl8pPr>
            <a:lvl9pPr lvl="8">
              <a:spcBef>
                <a:spcPts val="0"/>
              </a:spcBef>
              <a:spcAft>
                <a:spcPts val="0"/>
              </a:spcAft>
              <a:buClr>
                <a:schemeClr val="dk1"/>
              </a:buClr>
              <a:buSzPts val="2800"/>
              <a:buFont typeface="Neuton Light"/>
              <a:buNone/>
              <a:defRPr sz="2800">
                <a:latin typeface="Neuton Light"/>
                <a:ea typeface="Neuton Light"/>
                <a:cs typeface="Neuton Light"/>
                <a:sym typeface="Neuton Light"/>
              </a:defRPr>
            </a:lvl9pPr>
          </a:lstStyle>
          <a:p/>
        </p:txBody>
      </p:sp>
      <p:sp>
        <p:nvSpPr>
          <p:cNvPr id="368" name="Google Shape;368;p52"/>
          <p:cNvSpPr txBox="1"/>
          <p:nvPr>
            <p:ph idx="7" type="subTitle"/>
          </p:nvPr>
        </p:nvSpPr>
        <p:spPr>
          <a:xfrm>
            <a:off x="4322100" y="3120113"/>
            <a:ext cx="3958800" cy="4527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2800"/>
              <a:buFont typeface="Neuton Light"/>
              <a:buNone/>
              <a:defRPr sz="2800">
                <a:latin typeface="Neuton Light"/>
                <a:ea typeface="Neuton Light"/>
                <a:cs typeface="Neuton Light"/>
                <a:sym typeface="Neuton Light"/>
              </a:defRPr>
            </a:lvl1pPr>
            <a:lvl2pPr lvl="1">
              <a:spcBef>
                <a:spcPts val="0"/>
              </a:spcBef>
              <a:spcAft>
                <a:spcPts val="0"/>
              </a:spcAft>
              <a:buClr>
                <a:schemeClr val="dk1"/>
              </a:buClr>
              <a:buSzPts val="2800"/>
              <a:buFont typeface="Neuton Light"/>
              <a:buNone/>
              <a:defRPr sz="2800">
                <a:latin typeface="Neuton Light"/>
                <a:ea typeface="Neuton Light"/>
                <a:cs typeface="Neuton Light"/>
                <a:sym typeface="Neuton Light"/>
              </a:defRPr>
            </a:lvl2pPr>
            <a:lvl3pPr lvl="2">
              <a:spcBef>
                <a:spcPts val="0"/>
              </a:spcBef>
              <a:spcAft>
                <a:spcPts val="0"/>
              </a:spcAft>
              <a:buClr>
                <a:schemeClr val="dk1"/>
              </a:buClr>
              <a:buSzPts val="2800"/>
              <a:buFont typeface="Neuton Light"/>
              <a:buNone/>
              <a:defRPr sz="2800">
                <a:latin typeface="Neuton Light"/>
                <a:ea typeface="Neuton Light"/>
                <a:cs typeface="Neuton Light"/>
                <a:sym typeface="Neuton Light"/>
              </a:defRPr>
            </a:lvl3pPr>
            <a:lvl4pPr lvl="3">
              <a:spcBef>
                <a:spcPts val="0"/>
              </a:spcBef>
              <a:spcAft>
                <a:spcPts val="0"/>
              </a:spcAft>
              <a:buClr>
                <a:schemeClr val="dk1"/>
              </a:buClr>
              <a:buSzPts val="2800"/>
              <a:buFont typeface="Neuton Light"/>
              <a:buNone/>
              <a:defRPr sz="2800">
                <a:latin typeface="Neuton Light"/>
                <a:ea typeface="Neuton Light"/>
                <a:cs typeface="Neuton Light"/>
                <a:sym typeface="Neuton Light"/>
              </a:defRPr>
            </a:lvl4pPr>
            <a:lvl5pPr lvl="4">
              <a:spcBef>
                <a:spcPts val="0"/>
              </a:spcBef>
              <a:spcAft>
                <a:spcPts val="0"/>
              </a:spcAft>
              <a:buClr>
                <a:schemeClr val="dk1"/>
              </a:buClr>
              <a:buSzPts val="2800"/>
              <a:buFont typeface="Neuton Light"/>
              <a:buNone/>
              <a:defRPr sz="2800">
                <a:latin typeface="Neuton Light"/>
                <a:ea typeface="Neuton Light"/>
                <a:cs typeface="Neuton Light"/>
                <a:sym typeface="Neuton Light"/>
              </a:defRPr>
            </a:lvl5pPr>
            <a:lvl6pPr lvl="5">
              <a:spcBef>
                <a:spcPts val="0"/>
              </a:spcBef>
              <a:spcAft>
                <a:spcPts val="0"/>
              </a:spcAft>
              <a:buClr>
                <a:schemeClr val="dk1"/>
              </a:buClr>
              <a:buSzPts val="2800"/>
              <a:buFont typeface="Neuton Light"/>
              <a:buNone/>
              <a:defRPr sz="2800">
                <a:latin typeface="Neuton Light"/>
                <a:ea typeface="Neuton Light"/>
                <a:cs typeface="Neuton Light"/>
                <a:sym typeface="Neuton Light"/>
              </a:defRPr>
            </a:lvl6pPr>
            <a:lvl7pPr lvl="6">
              <a:spcBef>
                <a:spcPts val="0"/>
              </a:spcBef>
              <a:spcAft>
                <a:spcPts val="0"/>
              </a:spcAft>
              <a:buClr>
                <a:schemeClr val="dk1"/>
              </a:buClr>
              <a:buSzPts val="2800"/>
              <a:buFont typeface="Neuton Light"/>
              <a:buNone/>
              <a:defRPr sz="2800">
                <a:latin typeface="Neuton Light"/>
                <a:ea typeface="Neuton Light"/>
                <a:cs typeface="Neuton Light"/>
                <a:sym typeface="Neuton Light"/>
              </a:defRPr>
            </a:lvl7pPr>
            <a:lvl8pPr lvl="7">
              <a:spcBef>
                <a:spcPts val="0"/>
              </a:spcBef>
              <a:spcAft>
                <a:spcPts val="0"/>
              </a:spcAft>
              <a:buClr>
                <a:schemeClr val="dk1"/>
              </a:buClr>
              <a:buSzPts val="2800"/>
              <a:buFont typeface="Neuton Light"/>
              <a:buNone/>
              <a:defRPr sz="2800">
                <a:latin typeface="Neuton Light"/>
                <a:ea typeface="Neuton Light"/>
                <a:cs typeface="Neuton Light"/>
                <a:sym typeface="Neuton Light"/>
              </a:defRPr>
            </a:lvl8pPr>
            <a:lvl9pPr lvl="8">
              <a:spcBef>
                <a:spcPts val="0"/>
              </a:spcBef>
              <a:spcAft>
                <a:spcPts val="0"/>
              </a:spcAft>
              <a:buClr>
                <a:schemeClr val="dk1"/>
              </a:buClr>
              <a:buSzPts val="2800"/>
              <a:buFont typeface="Neuton Light"/>
              <a:buNone/>
              <a:defRPr sz="2800">
                <a:latin typeface="Neuton Light"/>
                <a:ea typeface="Neuton Light"/>
                <a:cs typeface="Neuton Light"/>
                <a:sym typeface="Neuton Light"/>
              </a:defRPr>
            </a:lvl9pPr>
          </a:lstStyle>
          <a:p/>
        </p:txBody>
      </p:sp>
      <p:sp>
        <p:nvSpPr>
          <p:cNvPr id="369" name="Google Shape;369;p52"/>
          <p:cNvSpPr txBox="1"/>
          <p:nvPr>
            <p:ph idx="8" type="subTitle"/>
          </p:nvPr>
        </p:nvSpPr>
        <p:spPr>
          <a:xfrm>
            <a:off x="4322100" y="3634825"/>
            <a:ext cx="3958800" cy="4527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2800"/>
              <a:buFont typeface="Neuton Light"/>
              <a:buNone/>
              <a:defRPr sz="2800">
                <a:latin typeface="Neuton Light"/>
                <a:ea typeface="Neuton Light"/>
                <a:cs typeface="Neuton Light"/>
                <a:sym typeface="Neuton Light"/>
              </a:defRPr>
            </a:lvl1pPr>
            <a:lvl2pPr lvl="1">
              <a:spcBef>
                <a:spcPts val="0"/>
              </a:spcBef>
              <a:spcAft>
                <a:spcPts val="0"/>
              </a:spcAft>
              <a:buClr>
                <a:schemeClr val="dk1"/>
              </a:buClr>
              <a:buSzPts val="2800"/>
              <a:buFont typeface="Neuton Light"/>
              <a:buNone/>
              <a:defRPr sz="2800">
                <a:latin typeface="Neuton Light"/>
                <a:ea typeface="Neuton Light"/>
                <a:cs typeface="Neuton Light"/>
                <a:sym typeface="Neuton Light"/>
              </a:defRPr>
            </a:lvl2pPr>
            <a:lvl3pPr lvl="2">
              <a:spcBef>
                <a:spcPts val="0"/>
              </a:spcBef>
              <a:spcAft>
                <a:spcPts val="0"/>
              </a:spcAft>
              <a:buClr>
                <a:schemeClr val="dk1"/>
              </a:buClr>
              <a:buSzPts val="2800"/>
              <a:buFont typeface="Neuton Light"/>
              <a:buNone/>
              <a:defRPr sz="2800">
                <a:latin typeface="Neuton Light"/>
                <a:ea typeface="Neuton Light"/>
                <a:cs typeface="Neuton Light"/>
                <a:sym typeface="Neuton Light"/>
              </a:defRPr>
            </a:lvl3pPr>
            <a:lvl4pPr lvl="3">
              <a:spcBef>
                <a:spcPts val="0"/>
              </a:spcBef>
              <a:spcAft>
                <a:spcPts val="0"/>
              </a:spcAft>
              <a:buClr>
                <a:schemeClr val="dk1"/>
              </a:buClr>
              <a:buSzPts val="2800"/>
              <a:buFont typeface="Neuton Light"/>
              <a:buNone/>
              <a:defRPr sz="2800">
                <a:latin typeface="Neuton Light"/>
                <a:ea typeface="Neuton Light"/>
                <a:cs typeface="Neuton Light"/>
                <a:sym typeface="Neuton Light"/>
              </a:defRPr>
            </a:lvl4pPr>
            <a:lvl5pPr lvl="4">
              <a:spcBef>
                <a:spcPts val="0"/>
              </a:spcBef>
              <a:spcAft>
                <a:spcPts val="0"/>
              </a:spcAft>
              <a:buClr>
                <a:schemeClr val="dk1"/>
              </a:buClr>
              <a:buSzPts val="2800"/>
              <a:buFont typeface="Neuton Light"/>
              <a:buNone/>
              <a:defRPr sz="2800">
                <a:latin typeface="Neuton Light"/>
                <a:ea typeface="Neuton Light"/>
                <a:cs typeface="Neuton Light"/>
                <a:sym typeface="Neuton Light"/>
              </a:defRPr>
            </a:lvl5pPr>
            <a:lvl6pPr lvl="5">
              <a:spcBef>
                <a:spcPts val="0"/>
              </a:spcBef>
              <a:spcAft>
                <a:spcPts val="0"/>
              </a:spcAft>
              <a:buClr>
                <a:schemeClr val="dk1"/>
              </a:buClr>
              <a:buSzPts val="2800"/>
              <a:buFont typeface="Neuton Light"/>
              <a:buNone/>
              <a:defRPr sz="2800">
                <a:latin typeface="Neuton Light"/>
                <a:ea typeface="Neuton Light"/>
                <a:cs typeface="Neuton Light"/>
                <a:sym typeface="Neuton Light"/>
              </a:defRPr>
            </a:lvl6pPr>
            <a:lvl7pPr lvl="6">
              <a:spcBef>
                <a:spcPts val="0"/>
              </a:spcBef>
              <a:spcAft>
                <a:spcPts val="0"/>
              </a:spcAft>
              <a:buClr>
                <a:schemeClr val="dk1"/>
              </a:buClr>
              <a:buSzPts val="2800"/>
              <a:buFont typeface="Neuton Light"/>
              <a:buNone/>
              <a:defRPr sz="2800">
                <a:latin typeface="Neuton Light"/>
                <a:ea typeface="Neuton Light"/>
                <a:cs typeface="Neuton Light"/>
                <a:sym typeface="Neuton Light"/>
              </a:defRPr>
            </a:lvl7pPr>
            <a:lvl8pPr lvl="7">
              <a:spcBef>
                <a:spcPts val="0"/>
              </a:spcBef>
              <a:spcAft>
                <a:spcPts val="0"/>
              </a:spcAft>
              <a:buClr>
                <a:schemeClr val="dk1"/>
              </a:buClr>
              <a:buSzPts val="2800"/>
              <a:buFont typeface="Neuton Light"/>
              <a:buNone/>
              <a:defRPr sz="2800">
                <a:latin typeface="Neuton Light"/>
                <a:ea typeface="Neuton Light"/>
                <a:cs typeface="Neuton Light"/>
                <a:sym typeface="Neuton Light"/>
              </a:defRPr>
            </a:lvl8pPr>
            <a:lvl9pPr lvl="8">
              <a:spcBef>
                <a:spcPts val="0"/>
              </a:spcBef>
              <a:spcAft>
                <a:spcPts val="0"/>
              </a:spcAft>
              <a:buClr>
                <a:schemeClr val="dk1"/>
              </a:buClr>
              <a:buSzPts val="2800"/>
              <a:buFont typeface="Neuton Light"/>
              <a:buNone/>
              <a:defRPr sz="2800">
                <a:latin typeface="Neuton Light"/>
                <a:ea typeface="Neuton Light"/>
                <a:cs typeface="Neuton Light"/>
                <a:sym typeface="Neuton Light"/>
              </a:defRPr>
            </a:lvl9pPr>
          </a:lstStyle>
          <a:p/>
        </p:txBody>
      </p:sp>
      <p:sp>
        <p:nvSpPr>
          <p:cNvPr id="370" name="Google Shape;370;p52"/>
          <p:cNvSpPr txBox="1"/>
          <p:nvPr>
            <p:ph idx="9" type="subTitle"/>
          </p:nvPr>
        </p:nvSpPr>
        <p:spPr>
          <a:xfrm>
            <a:off x="4322100" y="4152488"/>
            <a:ext cx="3958800" cy="4527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2800"/>
              <a:buFont typeface="Neuton Light"/>
              <a:buNone/>
              <a:defRPr sz="2800">
                <a:latin typeface="Neuton Light"/>
                <a:ea typeface="Neuton Light"/>
                <a:cs typeface="Neuton Light"/>
                <a:sym typeface="Neuton Light"/>
              </a:defRPr>
            </a:lvl1pPr>
            <a:lvl2pPr lvl="1">
              <a:spcBef>
                <a:spcPts val="0"/>
              </a:spcBef>
              <a:spcAft>
                <a:spcPts val="0"/>
              </a:spcAft>
              <a:buClr>
                <a:schemeClr val="dk1"/>
              </a:buClr>
              <a:buSzPts val="2800"/>
              <a:buFont typeface="Neuton Light"/>
              <a:buNone/>
              <a:defRPr sz="2800">
                <a:latin typeface="Neuton Light"/>
                <a:ea typeface="Neuton Light"/>
                <a:cs typeface="Neuton Light"/>
                <a:sym typeface="Neuton Light"/>
              </a:defRPr>
            </a:lvl2pPr>
            <a:lvl3pPr lvl="2">
              <a:spcBef>
                <a:spcPts val="0"/>
              </a:spcBef>
              <a:spcAft>
                <a:spcPts val="0"/>
              </a:spcAft>
              <a:buClr>
                <a:schemeClr val="dk1"/>
              </a:buClr>
              <a:buSzPts val="2800"/>
              <a:buFont typeface="Neuton Light"/>
              <a:buNone/>
              <a:defRPr sz="2800">
                <a:latin typeface="Neuton Light"/>
                <a:ea typeface="Neuton Light"/>
                <a:cs typeface="Neuton Light"/>
                <a:sym typeface="Neuton Light"/>
              </a:defRPr>
            </a:lvl3pPr>
            <a:lvl4pPr lvl="3">
              <a:spcBef>
                <a:spcPts val="0"/>
              </a:spcBef>
              <a:spcAft>
                <a:spcPts val="0"/>
              </a:spcAft>
              <a:buClr>
                <a:schemeClr val="dk1"/>
              </a:buClr>
              <a:buSzPts val="2800"/>
              <a:buFont typeface="Neuton Light"/>
              <a:buNone/>
              <a:defRPr sz="2800">
                <a:latin typeface="Neuton Light"/>
                <a:ea typeface="Neuton Light"/>
                <a:cs typeface="Neuton Light"/>
                <a:sym typeface="Neuton Light"/>
              </a:defRPr>
            </a:lvl4pPr>
            <a:lvl5pPr lvl="4">
              <a:spcBef>
                <a:spcPts val="0"/>
              </a:spcBef>
              <a:spcAft>
                <a:spcPts val="0"/>
              </a:spcAft>
              <a:buClr>
                <a:schemeClr val="dk1"/>
              </a:buClr>
              <a:buSzPts val="2800"/>
              <a:buFont typeface="Neuton Light"/>
              <a:buNone/>
              <a:defRPr sz="2800">
                <a:latin typeface="Neuton Light"/>
                <a:ea typeface="Neuton Light"/>
                <a:cs typeface="Neuton Light"/>
                <a:sym typeface="Neuton Light"/>
              </a:defRPr>
            </a:lvl5pPr>
            <a:lvl6pPr lvl="5">
              <a:spcBef>
                <a:spcPts val="0"/>
              </a:spcBef>
              <a:spcAft>
                <a:spcPts val="0"/>
              </a:spcAft>
              <a:buClr>
                <a:schemeClr val="dk1"/>
              </a:buClr>
              <a:buSzPts val="2800"/>
              <a:buFont typeface="Neuton Light"/>
              <a:buNone/>
              <a:defRPr sz="2800">
                <a:latin typeface="Neuton Light"/>
                <a:ea typeface="Neuton Light"/>
                <a:cs typeface="Neuton Light"/>
                <a:sym typeface="Neuton Light"/>
              </a:defRPr>
            </a:lvl6pPr>
            <a:lvl7pPr lvl="6">
              <a:spcBef>
                <a:spcPts val="0"/>
              </a:spcBef>
              <a:spcAft>
                <a:spcPts val="0"/>
              </a:spcAft>
              <a:buClr>
                <a:schemeClr val="dk1"/>
              </a:buClr>
              <a:buSzPts val="2800"/>
              <a:buFont typeface="Neuton Light"/>
              <a:buNone/>
              <a:defRPr sz="2800">
                <a:latin typeface="Neuton Light"/>
                <a:ea typeface="Neuton Light"/>
                <a:cs typeface="Neuton Light"/>
                <a:sym typeface="Neuton Light"/>
              </a:defRPr>
            </a:lvl7pPr>
            <a:lvl8pPr lvl="7">
              <a:spcBef>
                <a:spcPts val="0"/>
              </a:spcBef>
              <a:spcAft>
                <a:spcPts val="0"/>
              </a:spcAft>
              <a:buClr>
                <a:schemeClr val="dk1"/>
              </a:buClr>
              <a:buSzPts val="2800"/>
              <a:buFont typeface="Neuton Light"/>
              <a:buNone/>
              <a:defRPr sz="2800">
                <a:latin typeface="Neuton Light"/>
                <a:ea typeface="Neuton Light"/>
                <a:cs typeface="Neuton Light"/>
                <a:sym typeface="Neuton Light"/>
              </a:defRPr>
            </a:lvl8pPr>
            <a:lvl9pPr lvl="8">
              <a:spcBef>
                <a:spcPts val="0"/>
              </a:spcBef>
              <a:spcAft>
                <a:spcPts val="0"/>
              </a:spcAft>
              <a:buClr>
                <a:schemeClr val="dk1"/>
              </a:buClr>
              <a:buSzPts val="2800"/>
              <a:buFont typeface="Neuton Light"/>
              <a:buNone/>
              <a:defRPr sz="2800">
                <a:latin typeface="Neuton Light"/>
                <a:ea typeface="Neuton Light"/>
                <a:cs typeface="Neuton Light"/>
                <a:sym typeface="Neuton Light"/>
              </a:defRPr>
            </a:lvl9pPr>
          </a:lstStyle>
          <a:p/>
        </p:txBody>
      </p:sp>
      <p:sp>
        <p:nvSpPr>
          <p:cNvPr id="371" name="Google Shape;371;p52"/>
          <p:cNvSpPr txBox="1"/>
          <p:nvPr>
            <p:ph idx="13" type="subTitle"/>
          </p:nvPr>
        </p:nvSpPr>
        <p:spPr>
          <a:xfrm>
            <a:off x="4322100" y="4667200"/>
            <a:ext cx="3958800" cy="452700"/>
          </a:xfrm>
          <a:prstGeom prst="rect">
            <a:avLst/>
          </a:prstGeom>
        </p:spPr>
        <p:txBody>
          <a:bodyPr anchorCtr="0" anchor="ctr" bIns="0" lIns="0" spcFirstLastPara="1" rIns="0" wrap="square" tIns="0">
            <a:noAutofit/>
          </a:bodyPr>
          <a:lstStyle>
            <a:lvl1pPr lvl="0">
              <a:spcBef>
                <a:spcPts val="0"/>
              </a:spcBef>
              <a:spcAft>
                <a:spcPts val="0"/>
              </a:spcAft>
              <a:buClr>
                <a:schemeClr val="dk1"/>
              </a:buClr>
              <a:buSzPts val="2800"/>
              <a:buFont typeface="Neuton Light"/>
              <a:buNone/>
              <a:defRPr sz="2800">
                <a:latin typeface="Neuton Light"/>
                <a:ea typeface="Neuton Light"/>
                <a:cs typeface="Neuton Light"/>
                <a:sym typeface="Neuton Light"/>
              </a:defRPr>
            </a:lvl1pPr>
            <a:lvl2pPr lvl="1">
              <a:spcBef>
                <a:spcPts val="0"/>
              </a:spcBef>
              <a:spcAft>
                <a:spcPts val="0"/>
              </a:spcAft>
              <a:buClr>
                <a:schemeClr val="dk1"/>
              </a:buClr>
              <a:buSzPts val="2800"/>
              <a:buFont typeface="Neuton Light"/>
              <a:buNone/>
              <a:defRPr sz="2800">
                <a:latin typeface="Neuton Light"/>
                <a:ea typeface="Neuton Light"/>
                <a:cs typeface="Neuton Light"/>
                <a:sym typeface="Neuton Light"/>
              </a:defRPr>
            </a:lvl2pPr>
            <a:lvl3pPr lvl="2">
              <a:spcBef>
                <a:spcPts val="0"/>
              </a:spcBef>
              <a:spcAft>
                <a:spcPts val="0"/>
              </a:spcAft>
              <a:buClr>
                <a:schemeClr val="dk1"/>
              </a:buClr>
              <a:buSzPts val="2800"/>
              <a:buFont typeface="Neuton Light"/>
              <a:buNone/>
              <a:defRPr sz="2800">
                <a:latin typeface="Neuton Light"/>
                <a:ea typeface="Neuton Light"/>
                <a:cs typeface="Neuton Light"/>
                <a:sym typeface="Neuton Light"/>
              </a:defRPr>
            </a:lvl3pPr>
            <a:lvl4pPr lvl="3">
              <a:spcBef>
                <a:spcPts val="0"/>
              </a:spcBef>
              <a:spcAft>
                <a:spcPts val="0"/>
              </a:spcAft>
              <a:buClr>
                <a:schemeClr val="dk1"/>
              </a:buClr>
              <a:buSzPts val="2800"/>
              <a:buFont typeface="Neuton Light"/>
              <a:buNone/>
              <a:defRPr sz="2800">
                <a:latin typeface="Neuton Light"/>
                <a:ea typeface="Neuton Light"/>
                <a:cs typeface="Neuton Light"/>
                <a:sym typeface="Neuton Light"/>
              </a:defRPr>
            </a:lvl4pPr>
            <a:lvl5pPr lvl="4">
              <a:spcBef>
                <a:spcPts val="0"/>
              </a:spcBef>
              <a:spcAft>
                <a:spcPts val="0"/>
              </a:spcAft>
              <a:buClr>
                <a:schemeClr val="dk1"/>
              </a:buClr>
              <a:buSzPts val="2800"/>
              <a:buFont typeface="Neuton Light"/>
              <a:buNone/>
              <a:defRPr sz="2800">
                <a:latin typeface="Neuton Light"/>
                <a:ea typeface="Neuton Light"/>
                <a:cs typeface="Neuton Light"/>
                <a:sym typeface="Neuton Light"/>
              </a:defRPr>
            </a:lvl5pPr>
            <a:lvl6pPr lvl="5">
              <a:spcBef>
                <a:spcPts val="0"/>
              </a:spcBef>
              <a:spcAft>
                <a:spcPts val="0"/>
              </a:spcAft>
              <a:buClr>
                <a:schemeClr val="dk1"/>
              </a:buClr>
              <a:buSzPts val="2800"/>
              <a:buFont typeface="Neuton Light"/>
              <a:buNone/>
              <a:defRPr sz="2800">
                <a:latin typeface="Neuton Light"/>
                <a:ea typeface="Neuton Light"/>
                <a:cs typeface="Neuton Light"/>
                <a:sym typeface="Neuton Light"/>
              </a:defRPr>
            </a:lvl6pPr>
            <a:lvl7pPr lvl="6">
              <a:spcBef>
                <a:spcPts val="0"/>
              </a:spcBef>
              <a:spcAft>
                <a:spcPts val="0"/>
              </a:spcAft>
              <a:buClr>
                <a:schemeClr val="dk1"/>
              </a:buClr>
              <a:buSzPts val="2800"/>
              <a:buFont typeface="Neuton Light"/>
              <a:buNone/>
              <a:defRPr sz="2800">
                <a:latin typeface="Neuton Light"/>
                <a:ea typeface="Neuton Light"/>
                <a:cs typeface="Neuton Light"/>
                <a:sym typeface="Neuton Light"/>
              </a:defRPr>
            </a:lvl7pPr>
            <a:lvl8pPr lvl="7">
              <a:spcBef>
                <a:spcPts val="0"/>
              </a:spcBef>
              <a:spcAft>
                <a:spcPts val="0"/>
              </a:spcAft>
              <a:buClr>
                <a:schemeClr val="dk1"/>
              </a:buClr>
              <a:buSzPts val="2800"/>
              <a:buFont typeface="Neuton Light"/>
              <a:buNone/>
              <a:defRPr sz="2800">
                <a:latin typeface="Neuton Light"/>
                <a:ea typeface="Neuton Light"/>
                <a:cs typeface="Neuton Light"/>
                <a:sym typeface="Neuton Light"/>
              </a:defRPr>
            </a:lvl8pPr>
            <a:lvl9pPr lvl="8">
              <a:spcBef>
                <a:spcPts val="0"/>
              </a:spcBef>
              <a:spcAft>
                <a:spcPts val="0"/>
              </a:spcAft>
              <a:buClr>
                <a:schemeClr val="dk1"/>
              </a:buClr>
              <a:buSzPts val="2800"/>
              <a:buFont typeface="Neuton Light"/>
              <a:buNone/>
              <a:defRPr sz="2800">
                <a:latin typeface="Neuton Light"/>
                <a:ea typeface="Neuton Light"/>
                <a:cs typeface="Neuton Light"/>
                <a:sym typeface="Neuton Light"/>
              </a:defRPr>
            </a:lvl9pPr>
          </a:lstStyle>
          <a:p/>
        </p:txBody>
      </p:sp>
      <p:sp>
        <p:nvSpPr>
          <p:cNvPr id="372" name="Google Shape;372;p52"/>
          <p:cNvSpPr txBox="1"/>
          <p:nvPr>
            <p:ph idx="14" type="subTitle"/>
          </p:nvPr>
        </p:nvSpPr>
        <p:spPr>
          <a:xfrm>
            <a:off x="8440475" y="35300"/>
            <a:ext cx="703500" cy="452700"/>
          </a:xfrm>
          <a:prstGeom prst="rect">
            <a:avLst/>
          </a:prstGeom>
        </p:spPr>
        <p:txBody>
          <a:bodyPr anchorCtr="0" anchor="ctr" bIns="0" lIns="0" spcFirstLastPara="1" rIns="72000" wrap="square" tIns="0">
            <a:noAutofit/>
          </a:bodyPr>
          <a:lstStyle>
            <a:lvl1pPr lvl="0" algn="r">
              <a:spcBef>
                <a:spcPts val="0"/>
              </a:spcBef>
              <a:spcAft>
                <a:spcPts val="0"/>
              </a:spcAft>
              <a:buClr>
                <a:schemeClr val="dk1"/>
              </a:buClr>
              <a:buSzPts val="2800"/>
              <a:buFont typeface="Hanken Grotesk"/>
              <a:buNone/>
              <a:defRPr sz="2800"/>
            </a:lvl1pPr>
            <a:lvl2pPr lvl="1" algn="r">
              <a:spcBef>
                <a:spcPts val="0"/>
              </a:spcBef>
              <a:spcAft>
                <a:spcPts val="0"/>
              </a:spcAft>
              <a:buClr>
                <a:schemeClr val="dk1"/>
              </a:buClr>
              <a:buSzPts val="2800"/>
              <a:buFont typeface="Hanken Grotesk"/>
              <a:buNone/>
              <a:defRPr sz="2800"/>
            </a:lvl2pPr>
            <a:lvl3pPr lvl="2" algn="r">
              <a:spcBef>
                <a:spcPts val="0"/>
              </a:spcBef>
              <a:spcAft>
                <a:spcPts val="0"/>
              </a:spcAft>
              <a:buClr>
                <a:schemeClr val="dk1"/>
              </a:buClr>
              <a:buSzPts val="2800"/>
              <a:buFont typeface="Hanken Grotesk"/>
              <a:buNone/>
              <a:defRPr sz="2800"/>
            </a:lvl3pPr>
            <a:lvl4pPr lvl="3" algn="r">
              <a:spcBef>
                <a:spcPts val="0"/>
              </a:spcBef>
              <a:spcAft>
                <a:spcPts val="0"/>
              </a:spcAft>
              <a:buClr>
                <a:schemeClr val="dk1"/>
              </a:buClr>
              <a:buSzPts val="2800"/>
              <a:buFont typeface="Hanken Grotesk"/>
              <a:buNone/>
              <a:defRPr sz="2800"/>
            </a:lvl4pPr>
            <a:lvl5pPr lvl="4" algn="r">
              <a:spcBef>
                <a:spcPts val="0"/>
              </a:spcBef>
              <a:spcAft>
                <a:spcPts val="0"/>
              </a:spcAft>
              <a:buClr>
                <a:schemeClr val="dk1"/>
              </a:buClr>
              <a:buSzPts val="2800"/>
              <a:buFont typeface="Hanken Grotesk"/>
              <a:buNone/>
              <a:defRPr sz="2800"/>
            </a:lvl5pPr>
            <a:lvl6pPr lvl="5" algn="r">
              <a:spcBef>
                <a:spcPts val="0"/>
              </a:spcBef>
              <a:spcAft>
                <a:spcPts val="0"/>
              </a:spcAft>
              <a:buClr>
                <a:schemeClr val="dk1"/>
              </a:buClr>
              <a:buSzPts val="2800"/>
              <a:buFont typeface="Hanken Grotesk"/>
              <a:buNone/>
              <a:defRPr sz="2800"/>
            </a:lvl6pPr>
            <a:lvl7pPr lvl="6" algn="r">
              <a:spcBef>
                <a:spcPts val="0"/>
              </a:spcBef>
              <a:spcAft>
                <a:spcPts val="0"/>
              </a:spcAft>
              <a:buClr>
                <a:schemeClr val="dk1"/>
              </a:buClr>
              <a:buSzPts val="2800"/>
              <a:buFont typeface="Hanken Grotesk"/>
              <a:buNone/>
              <a:defRPr sz="2800"/>
            </a:lvl7pPr>
            <a:lvl8pPr lvl="7" algn="r">
              <a:spcBef>
                <a:spcPts val="0"/>
              </a:spcBef>
              <a:spcAft>
                <a:spcPts val="0"/>
              </a:spcAft>
              <a:buClr>
                <a:schemeClr val="dk1"/>
              </a:buClr>
              <a:buSzPts val="2800"/>
              <a:buFont typeface="Hanken Grotesk"/>
              <a:buNone/>
              <a:defRPr sz="2800"/>
            </a:lvl8pPr>
            <a:lvl9pPr lvl="8" algn="r">
              <a:spcBef>
                <a:spcPts val="0"/>
              </a:spcBef>
              <a:spcAft>
                <a:spcPts val="0"/>
              </a:spcAft>
              <a:buClr>
                <a:schemeClr val="dk1"/>
              </a:buClr>
              <a:buSzPts val="2800"/>
              <a:buFont typeface="Hanken Grotesk"/>
              <a:buNone/>
              <a:defRPr sz="2800"/>
            </a:lvl9pPr>
          </a:lstStyle>
          <a:p/>
        </p:txBody>
      </p:sp>
      <p:sp>
        <p:nvSpPr>
          <p:cNvPr id="373" name="Google Shape;373;p52"/>
          <p:cNvSpPr txBox="1"/>
          <p:nvPr>
            <p:ph idx="15" type="subTitle"/>
          </p:nvPr>
        </p:nvSpPr>
        <p:spPr>
          <a:xfrm>
            <a:off x="8440475" y="526825"/>
            <a:ext cx="703500" cy="452700"/>
          </a:xfrm>
          <a:prstGeom prst="rect">
            <a:avLst/>
          </a:prstGeom>
        </p:spPr>
        <p:txBody>
          <a:bodyPr anchorCtr="0" anchor="ctr" bIns="0" lIns="0" spcFirstLastPara="1" rIns="72000" wrap="square" tIns="0">
            <a:noAutofit/>
          </a:bodyPr>
          <a:lstStyle>
            <a:lvl1pPr lvl="0" algn="r">
              <a:spcBef>
                <a:spcPts val="0"/>
              </a:spcBef>
              <a:spcAft>
                <a:spcPts val="0"/>
              </a:spcAft>
              <a:buClr>
                <a:schemeClr val="dk1"/>
              </a:buClr>
              <a:buSzPts val="2800"/>
              <a:buFont typeface="Hanken Grotesk"/>
              <a:buNone/>
              <a:defRPr sz="2800"/>
            </a:lvl1pPr>
            <a:lvl2pPr lvl="1" algn="r">
              <a:spcBef>
                <a:spcPts val="0"/>
              </a:spcBef>
              <a:spcAft>
                <a:spcPts val="0"/>
              </a:spcAft>
              <a:buClr>
                <a:schemeClr val="dk1"/>
              </a:buClr>
              <a:buSzPts val="2800"/>
              <a:buFont typeface="Hanken Grotesk"/>
              <a:buNone/>
              <a:defRPr sz="2800"/>
            </a:lvl2pPr>
            <a:lvl3pPr lvl="2" algn="r">
              <a:spcBef>
                <a:spcPts val="0"/>
              </a:spcBef>
              <a:spcAft>
                <a:spcPts val="0"/>
              </a:spcAft>
              <a:buClr>
                <a:schemeClr val="dk1"/>
              </a:buClr>
              <a:buSzPts val="2800"/>
              <a:buFont typeface="Hanken Grotesk"/>
              <a:buNone/>
              <a:defRPr sz="2800"/>
            </a:lvl3pPr>
            <a:lvl4pPr lvl="3" algn="r">
              <a:spcBef>
                <a:spcPts val="0"/>
              </a:spcBef>
              <a:spcAft>
                <a:spcPts val="0"/>
              </a:spcAft>
              <a:buClr>
                <a:schemeClr val="dk1"/>
              </a:buClr>
              <a:buSzPts val="2800"/>
              <a:buFont typeface="Hanken Grotesk"/>
              <a:buNone/>
              <a:defRPr sz="2800"/>
            </a:lvl4pPr>
            <a:lvl5pPr lvl="4" algn="r">
              <a:spcBef>
                <a:spcPts val="0"/>
              </a:spcBef>
              <a:spcAft>
                <a:spcPts val="0"/>
              </a:spcAft>
              <a:buClr>
                <a:schemeClr val="dk1"/>
              </a:buClr>
              <a:buSzPts val="2800"/>
              <a:buFont typeface="Hanken Grotesk"/>
              <a:buNone/>
              <a:defRPr sz="2800"/>
            </a:lvl5pPr>
            <a:lvl6pPr lvl="5" algn="r">
              <a:spcBef>
                <a:spcPts val="0"/>
              </a:spcBef>
              <a:spcAft>
                <a:spcPts val="0"/>
              </a:spcAft>
              <a:buClr>
                <a:schemeClr val="dk1"/>
              </a:buClr>
              <a:buSzPts val="2800"/>
              <a:buFont typeface="Hanken Grotesk"/>
              <a:buNone/>
              <a:defRPr sz="2800"/>
            </a:lvl6pPr>
            <a:lvl7pPr lvl="6" algn="r">
              <a:spcBef>
                <a:spcPts val="0"/>
              </a:spcBef>
              <a:spcAft>
                <a:spcPts val="0"/>
              </a:spcAft>
              <a:buClr>
                <a:schemeClr val="dk1"/>
              </a:buClr>
              <a:buSzPts val="2800"/>
              <a:buFont typeface="Hanken Grotesk"/>
              <a:buNone/>
              <a:defRPr sz="2800"/>
            </a:lvl7pPr>
            <a:lvl8pPr lvl="7" algn="r">
              <a:spcBef>
                <a:spcPts val="0"/>
              </a:spcBef>
              <a:spcAft>
                <a:spcPts val="0"/>
              </a:spcAft>
              <a:buClr>
                <a:schemeClr val="dk1"/>
              </a:buClr>
              <a:buSzPts val="2800"/>
              <a:buFont typeface="Hanken Grotesk"/>
              <a:buNone/>
              <a:defRPr sz="2800"/>
            </a:lvl8pPr>
            <a:lvl9pPr lvl="8" algn="r">
              <a:spcBef>
                <a:spcPts val="0"/>
              </a:spcBef>
              <a:spcAft>
                <a:spcPts val="0"/>
              </a:spcAft>
              <a:buClr>
                <a:schemeClr val="dk1"/>
              </a:buClr>
              <a:buSzPts val="2800"/>
              <a:buFont typeface="Hanken Grotesk"/>
              <a:buNone/>
              <a:defRPr sz="2800"/>
            </a:lvl9pPr>
          </a:lstStyle>
          <a:p/>
        </p:txBody>
      </p:sp>
      <p:sp>
        <p:nvSpPr>
          <p:cNvPr id="374" name="Google Shape;374;p52"/>
          <p:cNvSpPr txBox="1"/>
          <p:nvPr>
            <p:ph idx="16" type="subTitle"/>
          </p:nvPr>
        </p:nvSpPr>
        <p:spPr>
          <a:xfrm>
            <a:off x="8440475" y="1049600"/>
            <a:ext cx="703500" cy="452700"/>
          </a:xfrm>
          <a:prstGeom prst="rect">
            <a:avLst/>
          </a:prstGeom>
        </p:spPr>
        <p:txBody>
          <a:bodyPr anchorCtr="0" anchor="ctr" bIns="0" lIns="0" spcFirstLastPara="1" rIns="72000" wrap="square" tIns="0">
            <a:noAutofit/>
          </a:bodyPr>
          <a:lstStyle>
            <a:lvl1pPr lvl="0" algn="r">
              <a:spcBef>
                <a:spcPts val="0"/>
              </a:spcBef>
              <a:spcAft>
                <a:spcPts val="0"/>
              </a:spcAft>
              <a:buClr>
                <a:schemeClr val="dk1"/>
              </a:buClr>
              <a:buSzPts val="2800"/>
              <a:buFont typeface="Hanken Grotesk"/>
              <a:buNone/>
              <a:defRPr sz="2800"/>
            </a:lvl1pPr>
            <a:lvl2pPr lvl="1" algn="r">
              <a:spcBef>
                <a:spcPts val="0"/>
              </a:spcBef>
              <a:spcAft>
                <a:spcPts val="0"/>
              </a:spcAft>
              <a:buClr>
                <a:schemeClr val="dk1"/>
              </a:buClr>
              <a:buSzPts val="2800"/>
              <a:buFont typeface="Hanken Grotesk"/>
              <a:buNone/>
              <a:defRPr sz="2800"/>
            </a:lvl2pPr>
            <a:lvl3pPr lvl="2" algn="r">
              <a:spcBef>
                <a:spcPts val="0"/>
              </a:spcBef>
              <a:spcAft>
                <a:spcPts val="0"/>
              </a:spcAft>
              <a:buClr>
                <a:schemeClr val="dk1"/>
              </a:buClr>
              <a:buSzPts val="2800"/>
              <a:buFont typeface="Hanken Grotesk"/>
              <a:buNone/>
              <a:defRPr sz="2800"/>
            </a:lvl3pPr>
            <a:lvl4pPr lvl="3" algn="r">
              <a:spcBef>
                <a:spcPts val="0"/>
              </a:spcBef>
              <a:spcAft>
                <a:spcPts val="0"/>
              </a:spcAft>
              <a:buClr>
                <a:schemeClr val="dk1"/>
              </a:buClr>
              <a:buSzPts val="2800"/>
              <a:buFont typeface="Hanken Grotesk"/>
              <a:buNone/>
              <a:defRPr sz="2800"/>
            </a:lvl4pPr>
            <a:lvl5pPr lvl="4" algn="r">
              <a:spcBef>
                <a:spcPts val="0"/>
              </a:spcBef>
              <a:spcAft>
                <a:spcPts val="0"/>
              </a:spcAft>
              <a:buClr>
                <a:schemeClr val="dk1"/>
              </a:buClr>
              <a:buSzPts val="2800"/>
              <a:buFont typeface="Hanken Grotesk"/>
              <a:buNone/>
              <a:defRPr sz="2800"/>
            </a:lvl5pPr>
            <a:lvl6pPr lvl="5" algn="r">
              <a:spcBef>
                <a:spcPts val="0"/>
              </a:spcBef>
              <a:spcAft>
                <a:spcPts val="0"/>
              </a:spcAft>
              <a:buClr>
                <a:schemeClr val="dk1"/>
              </a:buClr>
              <a:buSzPts val="2800"/>
              <a:buFont typeface="Hanken Grotesk"/>
              <a:buNone/>
              <a:defRPr sz="2800"/>
            </a:lvl6pPr>
            <a:lvl7pPr lvl="6" algn="r">
              <a:spcBef>
                <a:spcPts val="0"/>
              </a:spcBef>
              <a:spcAft>
                <a:spcPts val="0"/>
              </a:spcAft>
              <a:buClr>
                <a:schemeClr val="dk1"/>
              </a:buClr>
              <a:buSzPts val="2800"/>
              <a:buFont typeface="Hanken Grotesk"/>
              <a:buNone/>
              <a:defRPr sz="2800"/>
            </a:lvl7pPr>
            <a:lvl8pPr lvl="7" algn="r">
              <a:spcBef>
                <a:spcPts val="0"/>
              </a:spcBef>
              <a:spcAft>
                <a:spcPts val="0"/>
              </a:spcAft>
              <a:buClr>
                <a:schemeClr val="dk1"/>
              </a:buClr>
              <a:buSzPts val="2800"/>
              <a:buFont typeface="Hanken Grotesk"/>
              <a:buNone/>
              <a:defRPr sz="2800"/>
            </a:lvl8pPr>
            <a:lvl9pPr lvl="8" algn="r">
              <a:spcBef>
                <a:spcPts val="0"/>
              </a:spcBef>
              <a:spcAft>
                <a:spcPts val="0"/>
              </a:spcAft>
              <a:buClr>
                <a:schemeClr val="dk1"/>
              </a:buClr>
              <a:buSzPts val="2800"/>
              <a:buFont typeface="Hanken Grotesk"/>
              <a:buNone/>
              <a:defRPr sz="2800"/>
            </a:lvl9pPr>
          </a:lstStyle>
          <a:p/>
        </p:txBody>
      </p:sp>
      <p:sp>
        <p:nvSpPr>
          <p:cNvPr id="375" name="Google Shape;375;p52"/>
          <p:cNvSpPr txBox="1"/>
          <p:nvPr>
            <p:ph idx="17" type="subTitle"/>
          </p:nvPr>
        </p:nvSpPr>
        <p:spPr>
          <a:xfrm>
            <a:off x="8440475" y="1548513"/>
            <a:ext cx="703500" cy="452700"/>
          </a:xfrm>
          <a:prstGeom prst="rect">
            <a:avLst/>
          </a:prstGeom>
        </p:spPr>
        <p:txBody>
          <a:bodyPr anchorCtr="0" anchor="ctr" bIns="0" lIns="0" spcFirstLastPara="1" rIns="72000" wrap="square" tIns="0">
            <a:noAutofit/>
          </a:bodyPr>
          <a:lstStyle>
            <a:lvl1pPr lvl="0" algn="r">
              <a:spcBef>
                <a:spcPts val="0"/>
              </a:spcBef>
              <a:spcAft>
                <a:spcPts val="0"/>
              </a:spcAft>
              <a:buClr>
                <a:schemeClr val="dk1"/>
              </a:buClr>
              <a:buSzPts val="2800"/>
              <a:buFont typeface="Hanken Grotesk"/>
              <a:buNone/>
              <a:defRPr sz="2800"/>
            </a:lvl1pPr>
            <a:lvl2pPr lvl="1" algn="r">
              <a:spcBef>
                <a:spcPts val="0"/>
              </a:spcBef>
              <a:spcAft>
                <a:spcPts val="0"/>
              </a:spcAft>
              <a:buClr>
                <a:schemeClr val="dk1"/>
              </a:buClr>
              <a:buSzPts val="2800"/>
              <a:buFont typeface="Hanken Grotesk"/>
              <a:buNone/>
              <a:defRPr sz="2800"/>
            </a:lvl2pPr>
            <a:lvl3pPr lvl="2" algn="r">
              <a:spcBef>
                <a:spcPts val="0"/>
              </a:spcBef>
              <a:spcAft>
                <a:spcPts val="0"/>
              </a:spcAft>
              <a:buClr>
                <a:schemeClr val="dk1"/>
              </a:buClr>
              <a:buSzPts val="2800"/>
              <a:buFont typeface="Hanken Grotesk"/>
              <a:buNone/>
              <a:defRPr sz="2800"/>
            </a:lvl3pPr>
            <a:lvl4pPr lvl="3" algn="r">
              <a:spcBef>
                <a:spcPts val="0"/>
              </a:spcBef>
              <a:spcAft>
                <a:spcPts val="0"/>
              </a:spcAft>
              <a:buClr>
                <a:schemeClr val="dk1"/>
              </a:buClr>
              <a:buSzPts val="2800"/>
              <a:buFont typeface="Hanken Grotesk"/>
              <a:buNone/>
              <a:defRPr sz="2800"/>
            </a:lvl4pPr>
            <a:lvl5pPr lvl="4" algn="r">
              <a:spcBef>
                <a:spcPts val="0"/>
              </a:spcBef>
              <a:spcAft>
                <a:spcPts val="0"/>
              </a:spcAft>
              <a:buClr>
                <a:schemeClr val="dk1"/>
              </a:buClr>
              <a:buSzPts val="2800"/>
              <a:buFont typeface="Hanken Grotesk"/>
              <a:buNone/>
              <a:defRPr sz="2800"/>
            </a:lvl5pPr>
            <a:lvl6pPr lvl="5" algn="r">
              <a:spcBef>
                <a:spcPts val="0"/>
              </a:spcBef>
              <a:spcAft>
                <a:spcPts val="0"/>
              </a:spcAft>
              <a:buClr>
                <a:schemeClr val="dk1"/>
              </a:buClr>
              <a:buSzPts val="2800"/>
              <a:buFont typeface="Hanken Grotesk"/>
              <a:buNone/>
              <a:defRPr sz="2800"/>
            </a:lvl6pPr>
            <a:lvl7pPr lvl="6" algn="r">
              <a:spcBef>
                <a:spcPts val="0"/>
              </a:spcBef>
              <a:spcAft>
                <a:spcPts val="0"/>
              </a:spcAft>
              <a:buClr>
                <a:schemeClr val="dk1"/>
              </a:buClr>
              <a:buSzPts val="2800"/>
              <a:buFont typeface="Hanken Grotesk"/>
              <a:buNone/>
              <a:defRPr sz="2800"/>
            </a:lvl7pPr>
            <a:lvl8pPr lvl="7" algn="r">
              <a:spcBef>
                <a:spcPts val="0"/>
              </a:spcBef>
              <a:spcAft>
                <a:spcPts val="0"/>
              </a:spcAft>
              <a:buClr>
                <a:schemeClr val="dk1"/>
              </a:buClr>
              <a:buSzPts val="2800"/>
              <a:buFont typeface="Hanken Grotesk"/>
              <a:buNone/>
              <a:defRPr sz="2800"/>
            </a:lvl8pPr>
            <a:lvl9pPr lvl="8" algn="r">
              <a:spcBef>
                <a:spcPts val="0"/>
              </a:spcBef>
              <a:spcAft>
                <a:spcPts val="0"/>
              </a:spcAft>
              <a:buClr>
                <a:schemeClr val="dk1"/>
              </a:buClr>
              <a:buSzPts val="2800"/>
              <a:buFont typeface="Hanken Grotesk"/>
              <a:buNone/>
              <a:defRPr sz="2800"/>
            </a:lvl9pPr>
          </a:lstStyle>
          <a:p/>
        </p:txBody>
      </p:sp>
      <p:sp>
        <p:nvSpPr>
          <p:cNvPr id="376" name="Google Shape;376;p52"/>
          <p:cNvSpPr txBox="1"/>
          <p:nvPr>
            <p:ph idx="18" type="subTitle"/>
          </p:nvPr>
        </p:nvSpPr>
        <p:spPr>
          <a:xfrm>
            <a:off x="8440475" y="2082663"/>
            <a:ext cx="703500" cy="452700"/>
          </a:xfrm>
          <a:prstGeom prst="rect">
            <a:avLst/>
          </a:prstGeom>
        </p:spPr>
        <p:txBody>
          <a:bodyPr anchorCtr="0" anchor="ctr" bIns="0" lIns="0" spcFirstLastPara="1" rIns="72000" wrap="square" tIns="0">
            <a:noAutofit/>
          </a:bodyPr>
          <a:lstStyle>
            <a:lvl1pPr lvl="0" algn="r">
              <a:spcBef>
                <a:spcPts val="0"/>
              </a:spcBef>
              <a:spcAft>
                <a:spcPts val="0"/>
              </a:spcAft>
              <a:buClr>
                <a:schemeClr val="dk1"/>
              </a:buClr>
              <a:buSzPts val="2800"/>
              <a:buFont typeface="Hanken Grotesk"/>
              <a:buNone/>
              <a:defRPr sz="2800"/>
            </a:lvl1pPr>
            <a:lvl2pPr lvl="1" algn="r">
              <a:spcBef>
                <a:spcPts val="0"/>
              </a:spcBef>
              <a:spcAft>
                <a:spcPts val="0"/>
              </a:spcAft>
              <a:buClr>
                <a:schemeClr val="dk1"/>
              </a:buClr>
              <a:buSzPts val="2800"/>
              <a:buFont typeface="Hanken Grotesk"/>
              <a:buNone/>
              <a:defRPr sz="2800"/>
            </a:lvl2pPr>
            <a:lvl3pPr lvl="2" algn="r">
              <a:spcBef>
                <a:spcPts val="0"/>
              </a:spcBef>
              <a:spcAft>
                <a:spcPts val="0"/>
              </a:spcAft>
              <a:buClr>
                <a:schemeClr val="dk1"/>
              </a:buClr>
              <a:buSzPts val="2800"/>
              <a:buFont typeface="Hanken Grotesk"/>
              <a:buNone/>
              <a:defRPr sz="2800"/>
            </a:lvl3pPr>
            <a:lvl4pPr lvl="3" algn="r">
              <a:spcBef>
                <a:spcPts val="0"/>
              </a:spcBef>
              <a:spcAft>
                <a:spcPts val="0"/>
              </a:spcAft>
              <a:buClr>
                <a:schemeClr val="dk1"/>
              </a:buClr>
              <a:buSzPts val="2800"/>
              <a:buFont typeface="Hanken Grotesk"/>
              <a:buNone/>
              <a:defRPr sz="2800"/>
            </a:lvl4pPr>
            <a:lvl5pPr lvl="4" algn="r">
              <a:spcBef>
                <a:spcPts val="0"/>
              </a:spcBef>
              <a:spcAft>
                <a:spcPts val="0"/>
              </a:spcAft>
              <a:buClr>
                <a:schemeClr val="dk1"/>
              </a:buClr>
              <a:buSzPts val="2800"/>
              <a:buFont typeface="Hanken Grotesk"/>
              <a:buNone/>
              <a:defRPr sz="2800"/>
            </a:lvl5pPr>
            <a:lvl6pPr lvl="5" algn="r">
              <a:spcBef>
                <a:spcPts val="0"/>
              </a:spcBef>
              <a:spcAft>
                <a:spcPts val="0"/>
              </a:spcAft>
              <a:buClr>
                <a:schemeClr val="dk1"/>
              </a:buClr>
              <a:buSzPts val="2800"/>
              <a:buFont typeface="Hanken Grotesk"/>
              <a:buNone/>
              <a:defRPr sz="2800"/>
            </a:lvl6pPr>
            <a:lvl7pPr lvl="6" algn="r">
              <a:spcBef>
                <a:spcPts val="0"/>
              </a:spcBef>
              <a:spcAft>
                <a:spcPts val="0"/>
              </a:spcAft>
              <a:buClr>
                <a:schemeClr val="dk1"/>
              </a:buClr>
              <a:buSzPts val="2800"/>
              <a:buFont typeface="Hanken Grotesk"/>
              <a:buNone/>
              <a:defRPr sz="2800"/>
            </a:lvl7pPr>
            <a:lvl8pPr lvl="7" algn="r">
              <a:spcBef>
                <a:spcPts val="0"/>
              </a:spcBef>
              <a:spcAft>
                <a:spcPts val="0"/>
              </a:spcAft>
              <a:buClr>
                <a:schemeClr val="dk1"/>
              </a:buClr>
              <a:buSzPts val="2800"/>
              <a:buFont typeface="Hanken Grotesk"/>
              <a:buNone/>
              <a:defRPr sz="2800"/>
            </a:lvl8pPr>
            <a:lvl9pPr lvl="8" algn="r">
              <a:spcBef>
                <a:spcPts val="0"/>
              </a:spcBef>
              <a:spcAft>
                <a:spcPts val="0"/>
              </a:spcAft>
              <a:buClr>
                <a:schemeClr val="dk1"/>
              </a:buClr>
              <a:buSzPts val="2800"/>
              <a:buFont typeface="Hanken Grotesk"/>
              <a:buNone/>
              <a:defRPr sz="2800"/>
            </a:lvl9pPr>
          </a:lstStyle>
          <a:p/>
        </p:txBody>
      </p:sp>
      <p:sp>
        <p:nvSpPr>
          <p:cNvPr id="377" name="Google Shape;377;p52"/>
          <p:cNvSpPr txBox="1"/>
          <p:nvPr>
            <p:ph idx="19" type="subTitle"/>
          </p:nvPr>
        </p:nvSpPr>
        <p:spPr>
          <a:xfrm>
            <a:off x="8440475" y="2593613"/>
            <a:ext cx="703500" cy="452700"/>
          </a:xfrm>
          <a:prstGeom prst="rect">
            <a:avLst/>
          </a:prstGeom>
        </p:spPr>
        <p:txBody>
          <a:bodyPr anchorCtr="0" anchor="ctr" bIns="0" lIns="0" spcFirstLastPara="1" rIns="72000" wrap="square" tIns="0">
            <a:noAutofit/>
          </a:bodyPr>
          <a:lstStyle>
            <a:lvl1pPr lvl="0" algn="r">
              <a:spcBef>
                <a:spcPts val="0"/>
              </a:spcBef>
              <a:spcAft>
                <a:spcPts val="0"/>
              </a:spcAft>
              <a:buClr>
                <a:schemeClr val="dk1"/>
              </a:buClr>
              <a:buSzPts val="2800"/>
              <a:buFont typeface="Hanken Grotesk"/>
              <a:buNone/>
              <a:defRPr sz="2800"/>
            </a:lvl1pPr>
            <a:lvl2pPr lvl="1" algn="r">
              <a:spcBef>
                <a:spcPts val="0"/>
              </a:spcBef>
              <a:spcAft>
                <a:spcPts val="0"/>
              </a:spcAft>
              <a:buClr>
                <a:schemeClr val="dk1"/>
              </a:buClr>
              <a:buSzPts val="2800"/>
              <a:buFont typeface="Hanken Grotesk"/>
              <a:buNone/>
              <a:defRPr sz="2800"/>
            </a:lvl2pPr>
            <a:lvl3pPr lvl="2" algn="r">
              <a:spcBef>
                <a:spcPts val="0"/>
              </a:spcBef>
              <a:spcAft>
                <a:spcPts val="0"/>
              </a:spcAft>
              <a:buClr>
                <a:schemeClr val="dk1"/>
              </a:buClr>
              <a:buSzPts val="2800"/>
              <a:buFont typeface="Hanken Grotesk"/>
              <a:buNone/>
              <a:defRPr sz="2800"/>
            </a:lvl3pPr>
            <a:lvl4pPr lvl="3" algn="r">
              <a:spcBef>
                <a:spcPts val="0"/>
              </a:spcBef>
              <a:spcAft>
                <a:spcPts val="0"/>
              </a:spcAft>
              <a:buClr>
                <a:schemeClr val="dk1"/>
              </a:buClr>
              <a:buSzPts val="2800"/>
              <a:buFont typeface="Hanken Grotesk"/>
              <a:buNone/>
              <a:defRPr sz="2800"/>
            </a:lvl4pPr>
            <a:lvl5pPr lvl="4" algn="r">
              <a:spcBef>
                <a:spcPts val="0"/>
              </a:spcBef>
              <a:spcAft>
                <a:spcPts val="0"/>
              </a:spcAft>
              <a:buClr>
                <a:schemeClr val="dk1"/>
              </a:buClr>
              <a:buSzPts val="2800"/>
              <a:buFont typeface="Hanken Grotesk"/>
              <a:buNone/>
              <a:defRPr sz="2800"/>
            </a:lvl5pPr>
            <a:lvl6pPr lvl="5" algn="r">
              <a:spcBef>
                <a:spcPts val="0"/>
              </a:spcBef>
              <a:spcAft>
                <a:spcPts val="0"/>
              </a:spcAft>
              <a:buClr>
                <a:schemeClr val="dk1"/>
              </a:buClr>
              <a:buSzPts val="2800"/>
              <a:buFont typeface="Hanken Grotesk"/>
              <a:buNone/>
              <a:defRPr sz="2800"/>
            </a:lvl6pPr>
            <a:lvl7pPr lvl="6" algn="r">
              <a:spcBef>
                <a:spcPts val="0"/>
              </a:spcBef>
              <a:spcAft>
                <a:spcPts val="0"/>
              </a:spcAft>
              <a:buClr>
                <a:schemeClr val="dk1"/>
              </a:buClr>
              <a:buSzPts val="2800"/>
              <a:buFont typeface="Hanken Grotesk"/>
              <a:buNone/>
              <a:defRPr sz="2800"/>
            </a:lvl7pPr>
            <a:lvl8pPr lvl="7" algn="r">
              <a:spcBef>
                <a:spcPts val="0"/>
              </a:spcBef>
              <a:spcAft>
                <a:spcPts val="0"/>
              </a:spcAft>
              <a:buClr>
                <a:schemeClr val="dk1"/>
              </a:buClr>
              <a:buSzPts val="2800"/>
              <a:buFont typeface="Hanken Grotesk"/>
              <a:buNone/>
              <a:defRPr sz="2800"/>
            </a:lvl8pPr>
            <a:lvl9pPr lvl="8" algn="r">
              <a:spcBef>
                <a:spcPts val="0"/>
              </a:spcBef>
              <a:spcAft>
                <a:spcPts val="0"/>
              </a:spcAft>
              <a:buClr>
                <a:schemeClr val="dk1"/>
              </a:buClr>
              <a:buSzPts val="2800"/>
              <a:buFont typeface="Hanken Grotesk"/>
              <a:buNone/>
              <a:defRPr sz="2800"/>
            </a:lvl9pPr>
          </a:lstStyle>
          <a:p/>
        </p:txBody>
      </p:sp>
      <p:sp>
        <p:nvSpPr>
          <p:cNvPr id="378" name="Google Shape;378;p52"/>
          <p:cNvSpPr txBox="1"/>
          <p:nvPr>
            <p:ph idx="20" type="subTitle"/>
          </p:nvPr>
        </p:nvSpPr>
        <p:spPr>
          <a:xfrm>
            <a:off x="8440475" y="3108413"/>
            <a:ext cx="703500" cy="452700"/>
          </a:xfrm>
          <a:prstGeom prst="rect">
            <a:avLst/>
          </a:prstGeom>
        </p:spPr>
        <p:txBody>
          <a:bodyPr anchorCtr="0" anchor="ctr" bIns="0" lIns="0" spcFirstLastPara="1" rIns="72000" wrap="square" tIns="0">
            <a:noAutofit/>
          </a:bodyPr>
          <a:lstStyle>
            <a:lvl1pPr lvl="0" algn="r">
              <a:spcBef>
                <a:spcPts val="0"/>
              </a:spcBef>
              <a:spcAft>
                <a:spcPts val="0"/>
              </a:spcAft>
              <a:buClr>
                <a:schemeClr val="dk1"/>
              </a:buClr>
              <a:buSzPts val="2800"/>
              <a:buFont typeface="Hanken Grotesk"/>
              <a:buNone/>
              <a:defRPr sz="2800"/>
            </a:lvl1pPr>
            <a:lvl2pPr lvl="1" algn="r">
              <a:spcBef>
                <a:spcPts val="0"/>
              </a:spcBef>
              <a:spcAft>
                <a:spcPts val="0"/>
              </a:spcAft>
              <a:buClr>
                <a:schemeClr val="dk1"/>
              </a:buClr>
              <a:buSzPts val="2800"/>
              <a:buFont typeface="Hanken Grotesk"/>
              <a:buNone/>
              <a:defRPr sz="2800"/>
            </a:lvl2pPr>
            <a:lvl3pPr lvl="2" algn="r">
              <a:spcBef>
                <a:spcPts val="0"/>
              </a:spcBef>
              <a:spcAft>
                <a:spcPts val="0"/>
              </a:spcAft>
              <a:buClr>
                <a:schemeClr val="dk1"/>
              </a:buClr>
              <a:buSzPts val="2800"/>
              <a:buFont typeface="Hanken Grotesk"/>
              <a:buNone/>
              <a:defRPr sz="2800"/>
            </a:lvl3pPr>
            <a:lvl4pPr lvl="3" algn="r">
              <a:spcBef>
                <a:spcPts val="0"/>
              </a:spcBef>
              <a:spcAft>
                <a:spcPts val="0"/>
              </a:spcAft>
              <a:buClr>
                <a:schemeClr val="dk1"/>
              </a:buClr>
              <a:buSzPts val="2800"/>
              <a:buFont typeface="Hanken Grotesk"/>
              <a:buNone/>
              <a:defRPr sz="2800"/>
            </a:lvl4pPr>
            <a:lvl5pPr lvl="4" algn="r">
              <a:spcBef>
                <a:spcPts val="0"/>
              </a:spcBef>
              <a:spcAft>
                <a:spcPts val="0"/>
              </a:spcAft>
              <a:buClr>
                <a:schemeClr val="dk1"/>
              </a:buClr>
              <a:buSzPts val="2800"/>
              <a:buFont typeface="Hanken Grotesk"/>
              <a:buNone/>
              <a:defRPr sz="2800"/>
            </a:lvl5pPr>
            <a:lvl6pPr lvl="5" algn="r">
              <a:spcBef>
                <a:spcPts val="0"/>
              </a:spcBef>
              <a:spcAft>
                <a:spcPts val="0"/>
              </a:spcAft>
              <a:buClr>
                <a:schemeClr val="dk1"/>
              </a:buClr>
              <a:buSzPts val="2800"/>
              <a:buFont typeface="Hanken Grotesk"/>
              <a:buNone/>
              <a:defRPr sz="2800"/>
            </a:lvl6pPr>
            <a:lvl7pPr lvl="6" algn="r">
              <a:spcBef>
                <a:spcPts val="0"/>
              </a:spcBef>
              <a:spcAft>
                <a:spcPts val="0"/>
              </a:spcAft>
              <a:buClr>
                <a:schemeClr val="dk1"/>
              </a:buClr>
              <a:buSzPts val="2800"/>
              <a:buFont typeface="Hanken Grotesk"/>
              <a:buNone/>
              <a:defRPr sz="2800"/>
            </a:lvl7pPr>
            <a:lvl8pPr lvl="7" algn="r">
              <a:spcBef>
                <a:spcPts val="0"/>
              </a:spcBef>
              <a:spcAft>
                <a:spcPts val="0"/>
              </a:spcAft>
              <a:buClr>
                <a:schemeClr val="dk1"/>
              </a:buClr>
              <a:buSzPts val="2800"/>
              <a:buFont typeface="Hanken Grotesk"/>
              <a:buNone/>
              <a:defRPr sz="2800"/>
            </a:lvl8pPr>
            <a:lvl9pPr lvl="8" algn="r">
              <a:spcBef>
                <a:spcPts val="0"/>
              </a:spcBef>
              <a:spcAft>
                <a:spcPts val="0"/>
              </a:spcAft>
              <a:buClr>
                <a:schemeClr val="dk1"/>
              </a:buClr>
              <a:buSzPts val="2800"/>
              <a:buFont typeface="Hanken Grotesk"/>
              <a:buNone/>
              <a:defRPr sz="2800"/>
            </a:lvl9pPr>
          </a:lstStyle>
          <a:p/>
        </p:txBody>
      </p:sp>
      <p:sp>
        <p:nvSpPr>
          <p:cNvPr id="379" name="Google Shape;379;p52"/>
          <p:cNvSpPr txBox="1"/>
          <p:nvPr>
            <p:ph idx="21" type="subTitle"/>
          </p:nvPr>
        </p:nvSpPr>
        <p:spPr>
          <a:xfrm>
            <a:off x="8440475" y="3623125"/>
            <a:ext cx="703500" cy="452700"/>
          </a:xfrm>
          <a:prstGeom prst="rect">
            <a:avLst/>
          </a:prstGeom>
        </p:spPr>
        <p:txBody>
          <a:bodyPr anchorCtr="0" anchor="ctr" bIns="0" lIns="0" spcFirstLastPara="1" rIns="72000" wrap="square" tIns="0">
            <a:noAutofit/>
          </a:bodyPr>
          <a:lstStyle>
            <a:lvl1pPr lvl="0" algn="r">
              <a:spcBef>
                <a:spcPts val="0"/>
              </a:spcBef>
              <a:spcAft>
                <a:spcPts val="0"/>
              </a:spcAft>
              <a:buClr>
                <a:schemeClr val="dk1"/>
              </a:buClr>
              <a:buSzPts val="2800"/>
              <a:buFont typeface="Hanken Grotesk"/>
              <a:buNone/>
              <a:defRPr sz="2800"/>
            </a:lvl1pPr>
            <a:lvl2pPr lvl="1" algn="r">
              <a:spcBef>
                <a:spcPts val="0"/>
              </a:spcBef>
              <a:spcAft>
                <a:spcPts val="0"/>
              </a:spcAft>
              <a:buClr>
                <a:schemeClr val="dk1"/>
              </a:buClr>
              <a:buSzPts val="2800"/>
              <a:buFont typeface="Hanken Grotesk"/>
              <a:buNone/>
              <a:defRPr sz="2800"/>
            </a:lvl2pPr>
            <a:lvl3pPr lvl="2" algn="r">
              <a:spcBef>
                <a:spcPts val="0"/>
              </a:spcBef>
              <a:spcAft>
                <a:spcPts val="0"/>
              </a:spcAft>
              <a:buClr>
                <a:schemeClr val="dk1"/>
              </a:buClr>
              <a:buSzPts val="2800"/>
              <a:buFont typeface="Hanken Grotesk"/>
              <a:buNone/>
              <a:defRPr sz="2800"/>
            </a:lvl3pPr>
            <a:lvl4pPr lvl="3" algn="r">
              <a:spcBef>
                <a:spcPts val="0"/>
              </a:spcBef>
              <a:spcAft>
                <a:spcPts val="0"/>
              </a:spcAft>
              <a:buClr>
                <a:schemeClr val="dk1"/>
              </a:buClr>
              <a:buSzPts val="2800"/>
              <a:buFont typeface="Hanken Grotesk"/>
              <a:buNone/>
              <a:defRPr sz="2800"/>
            </a:lvl4pPr>
            <a:lvl5pPr lvl="4" algn="r">
              <a:spcBef>
                <a:spcPts val="0"/>
              </a:spcBef>
              <a:spcAft>
                <a:spcPts val="0"/>
              </a:spcAft>
              <a:buClr>
                <a:schemeClr val="dk1"/>
              </a:buClr>
              <a:buSzPts val="2800"/>
              <a:buFont typeface="Hanken Grotesk"/>
              <a:buNone/>
              <a:defRPr sz="2800"/>
            </a:lvl5pPr>
            <a:lvl6pPr lvl="5" algn="r">
              <a:spcBef>
                <a:spcPts val="0"/>
              </a:spcBef>
              <a:spcAft>
                <a:spcPts val="0"/>
              </a:spcAft>
              <a:buClr>
                <a:schemeClr val="dk1"/>
              </a:buClr>
              <a:buSzPts val="2800"/>
              <a:buFont typeface="Hanken Grotesk"/>
              <a:buNone/>
              <a:defRPr sz="2800"/>
            </a:lvl6pPr>
            <a:lvl7pPr lvl="6" algn="r">
              <a:spcBef>
                <a:spcPts val="0"/>
              </a:spcBef>
              <a:spcAft>
                <a:spcPts val="0"/>
              </a:spcAft>
              <a:buClr>
                <a:schemeClr val="dk1"/>
              </a:buClr>
              <a:buSzPts val="2800"/>
              <a:buFont typeface="Hanken Grotesk"/>
              <a:buNone/>
              <a:defRPr sz="2800"/>
            </a:lvl7pPr>
            <a:lvl8pPr lvl="7" algn="r">
              <a:spcBef>
                <a:spcPts val="0"/>
              </a:spcBef>
              <a:spcAft>
                <a:spcPts val="0"/>
              </a:spcAft>
              <a:buClr>
                <a:schemeClr val="dk1"/>
              </a:buClr>
              <a:buSzPts val="2800"/>
              <a:buFont typeface="Hanken Grotesk"/>
              <a:buNone/>
              <a:defRPr sz="2800"/>
            </a:lvl8pPr>
            <a:lvl9pPr lvl="8" algn="r">
              <a:spcBef>
                <a:spcPts val="0"/>
              </a:spcBef>
              <a:spcAft>
                <a:spcPts val="0"/>
              </a:spcAft>
              <a:buClr>
                <a:schemeClr val="dk1"/>
              </a:buClr>
              <a:buSzPts val="2800"/>
              <a:buFont typeface="Hanken Grotesk"/>
              <a:buNone/>
              <a:defRPr sz="2800"/>
            </a:lvl9pPr>
          </a:lstStyle>
          <a:p/>
        </p:txBody>
      </p:sp>
      <p:sp>
        <p:nvSpPr>
          <p:cNvPr id="380" name="Google Shape;380;p52"/>
          <p:cNvSpPr txBox="1"/>
          <p:nvPr>
            <p:ph idx="22" type="subTitle"/>
          </p:nvPr>
        </p:nvSpPr>
        <p:spPr>
          <a:xfrm>
            <a:off x="8440475" y="4140788"/>
            <a:ext cx="703500" cy="452700"/>
          </a:xfrm>
          <a:prstGeom prst="rect">
            <a:avLst/>
          </a:prstGeom>
        </p:spPr>
        <p:txBody>
          <a:bodyPr anchorCtr="0" anchor="ctr" bIns="0" lIns="0" spcFirstLastPara="1" rIns="72000" wrap="square" tIns="0">
            <a:noAutofit/>
          </a:bodyPr>
          <a:lstStyle>
            <a:lvl1pPr lvl="0" algn="r">
              <a:spcBef>
                <a:spcPts val="0"/>
              </a:spcBef>
              <a:spcAft>
                <a:spcPts val="0"/>
              </a:spcAft>
              <a:buClr>
                <a:schemeClr val="dk1"/>
              </a:buClr>
              <a:buSzPts val="2800"/>
              <a:buFont typeface="Hanken Grotesk"/>
              <a:buNone/>
              <a:defRPr sz="2800"/>
            </a:lvl1pPr>
            <a:lvl2pPr lvl="1" algn="r">
              <a:spcBef>
                <a:spcPts val="0"/>
              </a:spcBef>
              <a:spcAft>
                <a:spcPts val="0"/>
              </a:spcAft>
              <a:buClr>
                <a:schemeClr val="dk1"/>
              </a:buClr>
              <a:buSzPts val="2800"/>
              <a:buFont typeface="Hanken Grotesk"/>
              <a:buNone/>
              <a:defRPr sz="2800"/>
            </a:lvl2pPr>
            <a:lvl3pPr lvl="2" algn="r">
              <a:spcBef>
                <a:spcPts val="0"/>
              </a:spcBef>
              <a:spcAft>
                <a:spcPts val="0"/>
              </a:spcAft>
              <a:buClr>
                <a:schemeClr val="dk1"/>
              </a:buClr>
              <a:buSzPts val="2800"/>
              <a:buFont typeface="Hanken Grotesk"/>
              <a:buNone/>
              <a:defRPr sz="2800"/>
            </a:lvl3pPr>
            <a:lvl4pPr lvl="3" algn="r">
              <a:spcBef>
                <a:spcPts val="0"/>
              </a:spcBef>
              <a:spcAft>
                <a:spcPts val="0"/>
              </a:spcAft>
              <a:buClr>
                <a:schemeClr val="dk1"/>
              </a:buClr>
              <a:buSzPts val="2800"/>
              <a:buFont typeface="Hanken Grotesk"/>
              <a:buNone/>
              <a:defRPr sz="2800"/>
            </a:lvl4pPr>
            <a:lvl5pPr lvl="4" algn="r">
              <a:spcBef>
                <a:spcPts val="0"/>
              </a:spcBef>
              <a:spcAft>
                <a:spcPts val="0"/>
              </a:spcAft>
              <a:buClr>
                <a:schemeClr val="dk1"/>
              </a:buClr>
              <a:buSzPts val="2800"/>
              <a:buFont typeface="Hanken Grotesk"/>
              <a:buNone/>
              <a:defRPr sz="2800"/>
            </a:lvl5pPr>
            <a:lvl6pPr lvl="5" algn="r">
              <a:spcBef>
                <a:spcPts val="0"/>
              </a:spcBef>
              <a:spcAft>
                <a:spcPts val="0"/>
              </a:spcAft>
              <a:buClr>
                <a:schemeClr val="dk1"/>
              </a:buClr>
              <a:buSzPts val="2800"/>
              <a:buFont typeface="Hanken Grotesk"/>
              <a:buNone/>
              <a:defRPr sz="2800"/>
            </a:lvl6pPr>
            <a:lvl7pPr lvl="6" algn="r">
              <a:spcBef>
                <a:spcPts val="0"/>
              </a:spcBef>
              <a:spcAft>
                <a:spcPts val="0"/>
              </a:spcAft>
              <a:buClr>
                <a:schemeClr val="dk1"/>
              </a:buClr>
              <a:buSzPts val="2800"/>
              <a:buFont typeface="Hanken Grotesk"/>
              <a:buNone/>
              <a:defRPr sz="2800"/>
            </a:lvl7pPr>
            <a:lvl8pPr lvl="7" algn="r">
              <a:spcBef>
                <a:spcPts val="0"/>
              </a:spcBef>
              <a:spcAft>
                <a:spcPts val="0"/>
              </a:spcAft>
              <a:buClr>
                <a:schemeClr val="dk1"/>
              </a:buClr>
              <a:buSzPts val="2800"/>
              <a:buFont typeface="Hanken Grotesk"/>
              <a:buNone/>
              <a:defRPr sz="2800"/>
            </a:lvl8pPr>
            <a:lvl9pPr lvl="8" algn="r">
              <a:spcBef>
                <a:spcPts val="0"/>
              </a:spcBef>
              <a:spcAft>
                <a:spcPts val="0"/>
              </a:spcAft>
              <a:buClr>
                <a:schemeClr val="dk1"/>
              </a:buClr>
              <a:buSzPts val="2800"/>
              <a:buFont typeface="Hanken Grotesk"/>
              <a:buNone/>
              <a:defRPr sz="2800"/>
            </a:lvl9pPr>
          </a:lstStyle>
          <a:p/>
        </p:txBody>
      </p:sp>
      <p:sp>
        <p:nvSpPr>
          <p:cNvPr id="381" name="Google Shape;381;p52"/>
          <p:cNvSpPr txBox="1"/>
          <p:nvPr>
            <p:ph idx="23" type="subTitle"/>
          </p:nvPr>
        </p:nvSpPr>
        <p:spPr>
          <a:xfrm>
            <a:off x="8440475" y="4655500"/>
            <a:ext cx="703500" cy="452700"/>
          </a:xfrm>
          <a:prstGeom prst="rect">
            <a:avLst/>
          </a:prstGeom>
        </p:spPr>
        <p:txBody>
          <a:bodyPr anchorCtr="0" anchor="ctr" bIns="0" lIns="0" spcFirstLastPara="1" rIns="72000" wrap="square" tIns="0">
            <a:noAutofit/>
          </a:bodyPr>
          <a:lstStyle>
            <a:lvl1pPr lvl="0" algn="r">
              <a:spcBef>
                <a:spcPts val="0"/>
              </a:spcBef>
              <a:spcAft>
                <a:spcPts val="0"/>
              </a:spcAft>
              <a:buClr>
                <a:schemeClr val="dk1"/>
              </a:buClr>
              <a:buSzPts val="2800"/>
              <a:buFont typeface="Hanken Grotesk"/>
              <a:buNone/>
              <a:defRPr sz="2800"/>
            </a:lvl1pPr>
            <a:lvl2pPr lvl="1" algn="r">
              <a:spcBef>
                <a:spcPts val="0"/>
              </a:spcBef>
              <a:spcAft>
                <a:spcPts val="0"/>
              </a:spcAft>
              <a:buClr>
                <a:schemeClr val="dk1"/>
              </a:buClr>
              <a:buSzPts val="2800"/>
              <a:buFont typeface="Hanken Grotesk"/>
              <a:buNone/>
              <a:defRPr sz="2800"/>
            </a:lvl2pPr>
            <a:lvl3pPr lvl="2" algn="r">
              <a:spcBef>
                <a:spcPts val="0"/>
              </a:spcBef>
              <a:spcAft>
                <a:spcPts val="0"/>
              </a:spcAft>
              <a:buClr>
                <a:schemeClr val="dk1"/>
              </a:buClr>
              <a:buSzPts val="2800"/>
              <a:buFont typeface="Hanken Grotesk"/>
              <a:buNone/>
              <a:defRPr sz="2800"/>
            </a:lvl3pPr>
            <a:lvl4pPr lvl="3" algn="r">
              <a:spcBef>
                <a:spcPts val="0"/>
              </a:spcBef>
              <a:spcAft>
                <a:spcPts val="0"/>
              </a:spcAft>
              <a:buClr>
                <a:schemeClr val="dk1"/>
              </a:buClr>
              <a:buSzPts val="2800"/>
              <a:buFont typeface="Hanken Grotesk"/>
              <a:buNone/>
              <a:defRPr sz="2800"/>
            </a:lvl4pPr>
            <a:lvl5pPr lvl="4" algn="r">
              <a:spcBef>
                <a:spcPts val="0"/>
              </a:spcBef>
              <a:spcAft>
                <a:spcPts val="0"/>
              </a:spcAft>
              <a:buClr>
                <a:schemeClr val="dk1"/>
              </a:buClr>
              <a:buSzPts val="2800"/>
              <a:buFont typeface="Hanken Grotesk"/>
              <a:buNone/>
              <a:defRPr sz="2800"/>
            </a:lvl5pPr>
            <a:lvl6pPr lvl="5" algn="r">
              <a:spcBef>
                <a:spcPts val="0"/>
              </a:spcBef>
              <a:spcAft>
                <a:spcPts val="0"/>
              </a:spcAft>
              <a:buClr>
                <a:schemeClr val="dk1"/>
              </a:buClr>
              <a:buSzPts val="2800"/>
              <a:buFont typeface="Hanken Grotesk"/>
              <a:buNone/>
              <a:defRPr sz="2800"/>
            </a:lvl6pPr>
            <a:lvl7pPr lvl="6" algn="r">
              <a:spcBef>
                <a:spcPts val="0"/>
              </a:spcBef>
              <a:spcAft>
                <a:spcPts val="0"/>
              </a:spcAft>
              <a:buClr>
                <a:schemeClr val="dk1"/>
              </a:buClr>
              <a:buSzPts val="2800"/>
              <a:buFont typeface="Hanken Grotesk"/>
              <a:buNone/>
              <a:defRPr sz="2800"/>
            </a:lvl7pPr>
            <a:lvl8pPr lvl="7" algn="r">
              <a:spcBef>
                <a:spcPts val="0"/>
              </a:spcBef>
              <a:spcAft>
                <a:spcPts val="0"/>
              </a:spcAft>
              <a:buClr>
                <a:schemeClr val="dk1"/>
              </a:buClr>
              <a:buSzPts val="2800"/>
              <a:buFont typeface="Hanken Grotesk"/>
              <a:buNone/>
              <a:defRPr sz="2800"/>
            </a:lvl8pPr>
            <a:lvl9pPr lvl="8" algn="r">
              <a:spcBef>
                <a:spcPts val="0"/>
              </a:spcBef>
              <a:spcAft>
                <a:spcPts val="0"/>
              </a:spcAft>
              <a:buClr>
                <a:schemeClr val="dk1"/>
              </a:buClr>
              <a:buSzPts val="2800"/>
              <a:buFont typeface="Hanken Grotesk"/>
              <a:buNone/>
              <a:defRPr sz="2800"/>
            </a:lvl9pPr>
          </a:lstStyle>
          <a:p/>
        </p:txBody>
      </p:sp>
      <p:sp>
        <p:nvSpPr>
          <p:cNvPr id="382" name="Google Shape;382;p52"/>
          <p:cNvSpPr txBox="1"/>
          <p:nvPr>
            <p:ph type="title"/>
          </p:nvPr>
        </p:nvSpPr>
        <p:spPr>
          <a:xfrm>
            <a:off x="594025" y="184702"/>
            <a:ext cx="3696300" cy="153900"/>
          </a:xfrm>
          <a:prstGeom prst="rect">
            <a:avLst/>
          </a:prstGeom>
        </p:spPr>
        <p:txBody>
          <a:bodyPr anchorCtr="0" anchor="ctr" bIns="0" lIns="0" spcFirstLastPara="1" rIns="0" wrap="square" tIns="0">
            <a:normAutofit/>
          </a:bodyPr>
          <a:lstStyle>
            <a:lvl1pPr lvl="0">
              <a:spcBef>
                <a:spcPts val="0"/>
              </a:spcBef>
              <a:spcAft>
                <a:spcPts val="0"/>
              </a:spcAft>
              <a:buSzPts val="1000"/>
              <a:buFont typeface="Hanken Grotesk"/>
              <a:buNone/>
              <a:defRPr b="1" sz="1000">
                <a:latin typeface="Hanken Grotesk"/>
                <a:ea typeface="Hanken Grotesk"/>
                <a:cs typeface="Hanken Grotesk"/>
                <a:sym typeface="Hanken Grotesk"/>
              </a:defRPr>
            </a:lvl1pPr>
            <a:lvl2pPr lvl="1">
              <a:spcBef>
                <a:spcPts val="0"/>
              </a:spcBef>
              <a:spcAft>
                <a:spcPts val="0"/>
              </a:spcAft>
              <a:buSzPts val="1000"/>
              <a:buFont typeface="Hanken Grotesk"/>
              <a:buNone/>
              <a:defRPr b="1" sz="1000">
                <a:latin typeface="Hanken Grotesk"/>
                <a:ea typeface="Hanken Grotesk"/>
                <a:cs typeface="Hanken Grotesk"/>
                <a:sym typeface="Hanken Grotesk"/>
              </a:defRPr>
            </a:lvl2pPr>
            <a:lvl3pPr lvl="2">
              <a:spcBef>
                <a:spcPts val="0"/>
              </a:spcBef>
              <a:spcAft>
                <a:spcPts val="0"/>
              </a:spcAft>
              <a:buSzPts val="1000"/>
              <a:buFont typeface="Hanken Grotesk"/>
              <a:buNone/>
              <a:defRPr b="1" sz="1000">
                <a:latin typeface="Hanken Grotesk"/>
                <a:ea typeface="Hanken Grotesk"/>
                <a:cs typeface="Hanken Grotesk"/>
                <a:sym typeface="Hanken Grotesk"/>
              </a:defRPr>
            </a:lvl3pPr>
            <a:lvl4pPr lvl="3">
              <a:spcBef>
                <a:spcPts val="0"/>
              </a:spcBef>
              <a:spcAft>
                <a:spcPts val="0"/>
              </a:spcAft>
              <a:buSzPts val="1000"/>
              <a:buFont typeface="Hanken Grotesk"/>
              <a:buNone/>
              <a:defRPr b="1" sz="1000">
                <a:latin typeface="Hanken Grotesk"/>
                <a:ea typeface="Hanken Grotesk"/>
                <a:cs typeface="Hanken Grotesk"/>
                <a:sym typeface="Hanken Grotesk"/>
              </a:defRPr>
            </a:lvl4pPr>
            <a:lvl5pPr lvl="4">
              <a:spcBef>
                <a:spcPts val="0"/>
              </a:spcBef>
              <a:spcAft>
                <a:spcPts val="0"/>
              </a:spcAft>
              <a:buSzPts val="1000"/>
              <a:buFont typeface="Hanken Grotesk"/>
              <a:buNone/>
              <a:defRPr b="1" sz="1000">
                <a:latin typeface="Hanken Grotesk"/>
                <a:ea typeface="Hanken Grotesk"/>
                <a:cs typeface="Hanken Grotesk"/>
                <a:sym typeface="Hanken Grotesk"/>
              </a:defRPr>
            </a:lvl5pPr>
            <a:lvl6pPr lvl="5">
              <a:spcBef>
                <a:spcPts val="0"/>
              </a:spcBef>
              <a:spcAft>
                <a:spcPts val="0"/>
              </a:spcAft>
              <a:buSzPts val="1000"/>
              <a:buFont typeface="Hanken Grotesk"/>
              <a:buNone/>
              <a:defRPr b="1" sz="1000">
                <a:latin typeface="Hanken Grotesk"/>
                <a:ea typeface="Hanken Grotesk"/>
                <a:cs typeface="Hanken Grotesk"/>
                <a:sym typeface="Hanken Grotesk"/>
              </a:defRPr>
            </a:lvl6pPr>
            <a:lvl7pPr lvl="6">
              <a:spcBef>
                <a:spcPts val="0"/>
              </a:spcBef>
              <a:spcAft>
                <a:spcPts val="0"/>
              </a:spcAft>
              <a:buSzPts val="1000"/>
              <a:buFont typeface="Hanken Grotesk"/>
              <a:buNone/>
              <a:defRPr b="1" sz="1000">
                <a:latin typeface="Hanken Grotesk"/>
                <a:ea typeface="Hanken Grotesk"/>
                <a:cs typeface="Hanken Grotesk"/>
                <a:sym typeface="Hanken Grotesk"/>
              </a:defRPr>
            </a:lvl7pPr>
            <a:lvl8pPr lvl="7">
              <a:spcBef>
                <a:spcPts val="0"/>
              </a:spcBef>
              <a:spcAft>
                <a:spcPts val="0"/>
              </a:spcAft>
              <a:buSzPts val="1000"/>
              <a:buFont typeface="Hanken Grotesk"/>
              <a:buNone/>
              <a:defRPr b="1" sz="1000">
                <a:latin typeface="Hanken Grotesk"/>
                <a:ea typeface="Hanken Grotesk"/>
                <a:cs typeface="Hanken Grotesk"/>
                <a:sym typeface="Hanken Grotesk"/>
              </a:defRPr>
            </a:lvl8pPr>
            <a:lvl9pPr lvl="8">
              <a:spcBef>
                <a:spcPts val="0"/>
              </a:spcBef>
              <a:spcAft>
                <a:spcPts val="0"/>
              </a:spcAft>
              <a:buSzPts val="1000"/>
              <a:buFont typeface="Hanken Grotesk"/>
              <a:buNone/>
              <a:defRPr b="1" sz="1000">
                <a:latin typeface="Hanken Grotesk"/>
                <a:ea typeface="Hanken Grotesk"/>
                <a:cs typeface="Hanken Grotesk"/>
                <a:sym typeface="Hanken Grotesk"/>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Folder Orange">
  <p:cSld name="CUSTOM_1">
    <p:spTree>
      <p:nvGrpSpPr>
        <p:cNvPr id="383" name="Shape 383"/>
        <p:cNvGrpSpPr/>
        <p:nvPr/>
      </p:nvGrpSpPr>
      <p:grpSpPr>
        <a:xfrm>
          <a:off x="0" y="0"/>
          <a:ext cx="0" cy="0"/>
          <a:chOff x="0" y="0"/>
          <a:chExt cx="0" cy="0"/>
        </a:xfrm>
      </p:grpSpPr>
      <p:sp>
        <p:nvSpPr>
          <p:cNvPr id="384" name="Google Shape;384;p53"/>
          <p:cNvSpPr txBox="1"/>
          <p:nvPr>
            <p:ph idx="1" type="subTitle"/>
          </p:nvPr>
        </p:nvSpPr>
        <p:spPr>
          <a:xfrm>
            <a:off x="1314600" y="131800"/>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None/>
              <a:defRPr sz="1200"/>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385" name="Google Shape;385;p53"/>
          <p:cNvSpPr txBox="1"/>
          <p:nvPr>
            <p:ph idx="2" type="subTitle"/>
          </p:nvPr>
        </p:nvSpPr>
        <p:spPr>
          <a:xfrm>
            <a:off x="2783538" y="131800"/>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None/>
              <a:defRPr sz="1200"/>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386" name="Google Shape;386;p53"/>
          <p:cNvSpPr/>
          <p:nvPr/>
        </p:nvSpPr>
        <p:spPr>
          <a:xfrm>
            <a:off x="-2450" y="486600"/>
            <a:ext cx="9144000" cy="46569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800"/>
              <a:buFont typeface="Arial"/>
              <a:buNone/>
            </a:pPr>
            <a:r>
              <a:rPr lang="en">
                <a:solidFill>
                  <a:schemeClr val="dk1"/>
                </a:solidFill>
                <a:latin typeface="Hanken Grotesk"/>
                <a:ea typeface="Hanken Grotesk"/>
                <a:cs typeface="Hanken Grotesk"/>
                <a:sym typeface="Hanken Grotesk"/>
              </a:rPr>
              <a:t> </a:t>
            </a:r>
            <a:endParaRPr>
              <a:solidFill>
                <a:schemeClr val="dk1"/>
              </a:solidFill>
              <a:latin typeface="Hanken Grotesk"/>
              <a:ea typeface="Hanken Grotesk"/>
              <a:cs typeface="Hanken Grotesk"/>
              <a:sym typeface="Hanken Grotesk"/>
            </a:endParaRPr>
          </a:p>
        </p:txBody>
      </p:sp>
      <p:sp>
        <p:nvSpPr>
          <p:cNvPr id="387" name="Google Shape;387;p53"/>
          <p:cNvSpPr txBox="1"/>
          <p:nvPr>
            <p:ph idx="3" type="subTitle"/>
          </p:nvPr>
        </p:nvSpPr>
        <p:spPr>
          <a:xfrm>
            <a:off x="4228850" y="131800"/>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None/>
              <a:defRPr sz="1200"/>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388" name="Google Shape;388;p53"/>
          <p:cNvSpPr txBox="1"/>
          <p:nvPr>
            <p:ph idx="4" type="subTitle"/>
          </p:nvPr>
        </p:nvSpPr>
        <p:spPr>
          <a:xfrm>
            <a:off x="5724100" y="131800"/>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None/>
              <a:defRPr sz="1200"/>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389" name="Google Shape;389;p53"/>
          <p:cNvSpPr txBox="1"/>
          <p:nvPr>
            <p:ph type="title"/>
          </p:nvPr>
        </p:nvSpPr>
        <p:spPr>
          <a:xfrm>
            <a:off x="1399000" y="2328176"/>
            <a:ext cx="6881700" cy="781500"/>
          </a:xfrm>
          <a:prstGeom prst="rect">
            <a:avLst/>
          </a:prstGeom>
        </p:spPr>
        <p:txBody>
          <a:bodyPr anchorCtr="0" anchor="t" bIns="0" lIns="91425" spcFirstLastPara="1" rIns="91425" wrap="square" tIns="0">
            <a:normAutofit/>
          </a:bodyPr>
          <a:lstStyle>
            <a:lvl1pPr lvl="0">
              <a:spcBef>
                <a:spcPts val="0"/>
              </a:spcBef>
              <a:spcAft>
                <a:spcPts val="0"/>
              </a:spcAft>
              <a:buSzPts val="4200"/>
              <a:buFont typeface="Hanken Grotesk Light"/>
              <a:buNone/>
              <a:defRPr sz="4200">
                <a:latin typeface="Hanken Grotesk Light"/>
                <a:ea typeface="Hanken Grotesk Light"/>
                <a:cs typeface="Hanken Grotesk Light"/>
                <a:sym typeface="Hanken Grotesk Light"/>
              </a:defRPr>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90" name="Google Shape;390;p53"/>
          <p:cNvSpPr txBox="1"/>
          <p:nvPr>
            <p:ph idx="5" type="title"/>
          </p:nvPr>
        </p:nvSpPr>
        <p:spPr>
          <a:xfrm>
            <a:off x="1399000" y="3779000"/>
            <a:ext cx="6881700" cy="774000"/>
          </a:xfrm>
          <a:prstGeom prst="rect">
            <a:avLst/>
          </a:prstGeom>
        </p:spPr>
        <p:txBody>
          <a:bodyPr anchorCtr="0" anchor="t" bIns="0" lIns="91425" spcFirstLastPara="1" rIns="91425" wrap="square" tIns="0">
            <a:normAutofit/>
          </a:bodyPr>
          <a:lstStyle>
            <a:lvl1pPr lvl="0">
              <a:spcBef>
                <a:spcPts val="0"/>
              </a:spcBef>
              <a:spcAft>
                <a:spcPts val="0"/>
              </a:spcAft>
              <a:buSzPts val="4200"/>
              <a:buFont typeface="Hanken Grotesk Light"/>
              <a:buNone/>
              <a:defRPr sz="4200">
                <a:latin typeface="Hanken Grotesk Light"/>
                <a:ea typeface="Hanken Grotesk Light"/>
                <a:cs typeface="Hanken Grotesk Light"/>
                <a:sym typeface="Hanken Grotesk Light"/>
              </a:defRPr>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91" name="Google Shape;391;p53"/>
          <p:cNvSpPr txBox="1"/>
          <p:nvPr>
            <p:ph idx="6" type="title"/>
          </p:nvPr>
        </p:nvSpPr>
        <p:spPr>
          <a:xfrm>
            <a:off x="1399000" y="858998"/>
            <a:ext cx="6881700" cy="781500"/>
          </a:xfrm>
          <a:prstGeom prst="rect">
            <a:avLst/>
          </a:prstGeom>
        </p:spPr>
        <p:txBody>
          <a:bodyPr anchorCtr="0" anchor="t" bIns="0" lIns="91425" spcFirstLastPara="1" rIns="91425" wrap="square" tIns="0">
            <a:normAutofit/>
          </a:bodyPr>
          <a:lstStyle>
            <a:lvl1pPr lvl="0">
              <a:spcBef>
                <a:spcPts val="0"/>
              </a:spcBef>
              <a:spcAft>
                <a:spcPts val="0"/>
              </a:spcAft>
              <a:buSzPts val="4200"/>
              <a:buFont typeface="Hanken Grotesk Light"/>
              <a:buNone/>
              <a:defRPr sz="4200">
                <a:latin typeface="Hanken Grotesk Light"/>
                <a:ea typeface="Hanken Grotesk Light"/>
                <a:cs typeface="Hanken Grotesk Light"/>
                <a:sym typeface="Hanken Grotesk Light"/>
              </a:defRPr>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392" name="Google Shape;392;p53"/>
          <p:cNvSpPr/>
          <p:nvPr/>
        </p:nvSpPr>
        <p:spPr>
          <a:xfrm>
            <a:off x="1399001" y="4559050"/>
            <a:ext cx="1440300" cy="2520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anken Grotesk"/>
              <a:ea typeface="Hanken Grotesk"/>
              <a:cs typeface="Hanken Grotesk"/>
              <a:sym typeface="Hanken Grotesk"/>
            </a:endParaRPr>
          </a:p>
        </p:txBody>
      </p:sp>
      <p:sp>
        <p:nvSpPr>
          <p:cNvPr id="393" name="Google Shape;393;p53"/>
          <p:cNvSpPr/>
          <p:nvPr/>
        </p:nvSpPr>
        <p:spPr>
          <a:xfrm>
            <a:off x="1399026" y="3106187"/>
            <a:ext cx="1440300" cy="2520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anken Grotesk"/>
              <a:ea typeface="Hanken Grotesk"/>
              <a:cs typeface="Hanken Grotesk"/>
              <a:sym typeface="Hanken Grotesk"/>
            </a:endParaRPr>
          </a:p>
        </p:txBody>
      </p:sp>
      <p:sp>
        <p:nvSpPr>
          <p:cNvPr id="394" name="Google Shape;394;p53"/>
          <p:cNvSpPr/>
          <p:nvPr/>
        </p:nvSpPr>
        <p:spPr>
          <a:xfrm>
            <a:off x="1399001" y="1640387"/>
            <a:ext cx="1440300" cy="2520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Hanken Grotesk"/>
              <a:ea typeface="Hanken Grotesk"/>
              <a:cs typeface="Hanken Grotesk"/>
              <a:sym typeface="Hanken Grotesk"/>
            </a:endParaRPr>
          </a:p>
        </p:txBody>
      </p:sp>
      <p:sp>
        <p:nvSpPr>
          <p:cNvPr id="395" name="Google Shape;395;p53"/>
          <p:cNvSpPr txBox="1"/>
          <p:nvPr>
            <p:ph idx="7" type="title"/>
          </p:nvPr>
        </p:nvSpPr>
        <p:spPr>
          <a:xfrm>
            <a:off x="1552450" y="3144818"/>
            <a:ext cx="1133400" cy="176700"/>
          </a:xfrm>
          <a:prstGeom prst="rect">
            <a:avLst/>
          </a:prstGeom>
        </p:spPr>
        <p:txBody>
          <a:bodyPr anchorCtr="0" anchor="t" bIns="91425" lIns="91425" spcFirstLastPara="1" rIns="91425" wrap="square" tIns="0">
            <a:normAutofit/>
          </a:bodyPr>
          <a:lstStyle>
            <a:lvl1pPr lvl="0" algn="ctr">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1pPr>
            <a:lvl2pPr lvl="1">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2pPr>
            <a:lvl3pPr lvl="2">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3pPr>
            <a:lvl4pPr lvl="3">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4pPr>
            <a:lvl5pPr lvl="4">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5pPr>
            <a:lvl6pPr lvl="5">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6pPr>
            <a:lvl7pPr lvl="6">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7pPr>
            <a:lvl8pPr lvl="7">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8pPr>
            <a:lvl9pPr lvl="8">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9pPr>
          </a:lstStyle>
          <a:p/>
        </p:txBody>
      </p:sp>
      <p:sp>
        <p:nvSpPr>
          <p:cNvPr id="396" name="Google Shape;396;p53"/>
          <p:cNvSpPr txBox="1"/>
          <p:nvPr>
            <p:ph idx="8" type="title"/>
          </p:nvPr>
        </p:nvSpPr>
        <p:spPr>
          <a:xfrm>
            <a:off x="1552450" y="4601474"/>
            <a:ext cx="1133400" cy="176700"/>
          </a:xfrm>
          <a:prstGeom prst="rect">
            <a:avLst/>
          </a:prstGeom>
        </p:spPr>
        <p:txBody>
          <a:bodyPr anchorCtr="0" anchor="t" bIns="91425" lIns="91425" spcFirstLastPara="1" rIns="91425" wrap="square" tIns="0">
            <a:normAutofit/>
          </a:bodyPr>
          <a:lstStyle>
            <a:lvl1pPr lvl="0" algn="ctr">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1pPr>
            <a:lvl2pPr lvl="1">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2pPr>
            <a:lvl3pPr lvl="2">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3pPr>
            <a:lvl4pPr lvl="3">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4pPr>
            <a:lvl5pPr lvl="4">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5pPr>
            <a:lvl6pPr lvl="5">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6pPr>
            <a:lvl7pPr lvl="6">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7pPr>
            <a:lvl8pPr lvl="7">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8pPr>
            <a:lvl9pPr lvl="8">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9pPr>
          </a:lstStyle>
          <a:p/>
        </p:txBody>
      </p:sp>
      <p:sp>
        <p:nvSpPr>
          <p:cNvPr id="397" name="Google Shape;397;p53"/>
          <p:cNvSpPr txBox="1"/>
          <p:nvPr>
            <p:ph idx="9" type="title"/>
          </p:nvPr>
        </p:nvSpPr>
        <p:spPr>
          <a:xfrm>
            <a:off x="1552450" y="1678277"/>
            <a:ext cx="1133400" cy="176700"/>
          </a:xfrm>
          <a:prstGeom prst="rect">
            <a:avLst/>
          </a:prstGeom>
        </p:spPr>
        <p:txBody>
          <a:bodyPr anchorCtr="0" anchor="t" bIns="91425" lIns="91425" spcFirstLastPara="1" rIns="91425" wrap="square" tIns="0">
            <a:normAutofit/>
          </a:bodyPr>
          <a:lstStyle>
            <a:lvl1pPr lvl="0" algn="ctr">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1pPr>
            <a:lvl2pPr lvl="1">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2pPr>
            <a:lvl3pPr lvl="2">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3pPr>
            <a:lvl4pPr lvl="3">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4pPr>
            <a:lvl5pPr lvl="4">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5pPr>
            <a:lvl6pPr lvl="5">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6pPr>
            <a:lvl7pPr lvl="6">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7pPr>
            <a:lvl8pPr lvl="7">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8pPr>
            <a:lvl9pPr lvl="8">
              <a:spcBef>
                <a:spcPts val="0"/>
              </a:spcBef>
              <a:spcAft>
                <a:spcPts val="0"/>
              </a:spcAft>
              <a:buSzPts val="1000"/>
              <a:buFont typeface="Hanken Grotesk SemiBold"/>
              <a:buNone/>
              <a:defRPr sz="1000">
                <a:latin typeface="Hanken Grotesk SemiBold"/>
                <a:ea typeface="Hanken Grotesk SemiBold"/>
                <a:cs typeface="Hanken Grotesk SemiBold"/>
                <a:sym typeface="Hanken Grotesk SemiBold"/>
              </a:defRPr>
            </a:lvl9pPr>
          </a:lstStyle>
          <a:p/>
        </p:txBody>
      </p:sp>
      <p:sp>
        <p:nvSpPr>
          <p:cNvPr id="398" name="Google Shape;398;p53"/>
          <p:cNvSpPr/>
          <p:nvPr>
            <p:ph idx="13" type="pic"/>
          </p:nvPr>
        </p:nvSpPr>
        <p:spPr>
          <a:xfrm>
            <a:off x="325850" y="928525"/>
            <a:ext cx="930900" cy="930900"/>
          </a:xfrm>
          <a:prstGeom prst="roundRect">
            <a:avLst>
              <a:gd fmla="val 12343" name="adj"/>
            </a:avLst>
          </a:prstGeom>
          <a:solidFill>
            <a:schemeClr val="lt1"/>
          </a:solidFill>
          <a:ln>
            <a:noFill/>
          </a:ln>
        </p:spPr>
      </p:sp>
      <p:sp>
        <p:nvSpPr>
          <p:cNvPr id="399" name="Google Shape;399;p53"/>
          <p:cNvSpPr/>
          <p:nvPr>
            <p:ph idx="14" type="pic"/>
          </p:nvPr>
        </p:nvSpPr>
        <p:spPr>
          <a:xfrm>
            <a:off x="325850" y="2396325"/>
            <a:ext cx="930900" cy="930900"/>
          </a:xfrm>
          <a:prstGeom prst="roundRect">
            <a:avLst>
              <a:gd fmla="val 12343" name="adj"/>
            </a:avLst>
          </a:prstGeom>
          <a:solidFill>
            <a:schemeClr val="lt1"/>
          </a:solidFill>
          <a:ln>
            <a:noFill/>
          </a:ln>
        </p:spPr>
      </p:sp>
      <p:sp>
        <p:nvSpPr>
          <p:cNvPr id="400" name="Google Shape;400;p53"/>
          <p:cNvSpPr/>
          <p:nvPr>
            <p:ph idx="15" type="pic"/>
          </p:nvPr>
        </p:nvSpPr>
        <p:spPr>
          <a:xfrm>
            <a:off x="325850" y="3849175"/>
            <a:ext cx="930900" cy="930900"/>
          </a:xfrm>
          <a:prstGeom prst="roundRect">
            <a:avLst>
              <a:gd fmla="val 12343" name="adj"/>
            </a:avLst>
          </a:prstGeom>
          <a:solidFill>
            <a:schemeClr val="lt1"/>
          </a:solidFill>
          <a:ln>
            <a:noFill/>
          </a:ln>
        </p:spPr>
      </p:sp>
      <p:sp>
        <p:nvSpPr>
          <p:cNvPr id="401" name="Google Shape;401;p53"/>
          <p:cNvSpPr txBox="1"/>
          <p:nvPr>
            <p:ph idx="16" type="body"/>
          </p:nvPr>
        </p:nvSpPr>
        <p:spPr>
          <a:xfrm>
            <a:off x="3060150" y="1598250"/>
            <a:ext cx="5311800" cy="403500"/>
          </a:xfrm>
          <a:prstGeom prst="rect">
            <a:avLst/>
          </a:prstGeom>
        </p:spPr>
        <p:txBody>
          <a:bodyPr anchorCtr="0" anchor="t" bIns="91425" lIns="91425" spcFirstLastPara="1" rIns="91425" wrap="square" tIns="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02" name="Google Shape;402;p53"/>
          <p:cNvSpPr txBox="1"/>
          <p:nvPr>
            <p:ph idx="17" type="body"/>
          </p:nvPr>
        </p:nvSpPr>
        <p:spPr>
          <a:xfrm>
            <a:off x="3060150" y="3108200"/>
            <a:ext cx="5311800" cy="403500"/>
          </a:xfrm>
          <a:prstGeom prst="rect">
            <a:avLst/>
          </a:prstGeom>
        </p:spPr>
        <p:txBody>
          <a:bodyPr anchorCtr="0" anchor="t" bIns="91425" lIns="91425" spcFirstLastPara="1" rIns="91425" wrap="square" tIns="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03" name="Google Shape;403;p53"/>
          <p:cNvSpPr txBox="1"/>
          <p:nvPr>
            <p:ph idx="18" type="body"/>
          </p:nvPr>
        </p:nvSpPr>
        <p:spPr>
          <a:xfrm>
            <a:off x="3060150" y="4553025"/>
            <a:ext cx="5311800" cy="403500"/>
          </a:xfrm>
          <a:prstGeom prst="rect">
            <a:avLst/>
          </a:prstGeom>
        </p:spPr>
        <p:txBody>
          <a:bodyPr anchorCtr="0" anchor="t" bIns="91425" lIns="91425" spcFirstLastPara="1" rIns="91425" wrap="square" tIns="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Folder Orange 2">
  <p:cSld name="CUSTOM_1_2">
    <p:spTree>
      <p:nvGrpSpPr>
        <p:cNvPr id="404" name="Shape 404"/>
        <p:cNvGrpSpPr/>
        <p:nvPr/>
      </p:nvGrpSpPr>
      <p:grpSpPr>
        <a:xfrm>
          <a:off x="0" y="0"/>
          <a:ext cx="0" cy="0"/>
          <a:chOff x="0" y="0"/>
          <a:chExt cx="0" cy="0"/>
        </a:xfrm>
      </p:grpSpPr>
      <p:sp>
        <p:nvSpPr>
          <p:cNvPr id="405" name="Google Shape;405;p54"/>
          <p:cNvSpPr/>
          <p:nvPr/>
        </p:nvSpPr>
        <p:spPr>
          <a:xfrm>
            <a:off x="-2450" y="486600"/>
            <a:ext cx="9144000" cy="46569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800"/>
              <a:buFont typeface="Arial"/>
              <a:buNone/>
            </a:pPr>
            <a:r>
              <a:rPr lang="en">
                <a:solidFill>
                  <a:schemeClr val="dk1"/>
                </a:solidFill>
                <a:latin typeface="Hanken Grotesk"/>
                <a:ea typeface="Hanken Grotesk"/>
                <a:cs typeface="Hanken Grotesk"/>
                <a:sym typeface="Hanken Grotesk"/>
              </a:rPr>
              <a:t> </a:t>
            </a:r>
            <a:endParaRPr>
              <a:solidFill>
                <a:schemeClr val="dk1"/>
              </a:solidFill>
              <a:latin typeface="Hanken Grotesk"/>
              <a:ea typeface="Hanken Grotesk"/>
              <a:cs typeface="Hanken Grotesk"/>
              <a:sym typeface="Hanken Grotesk"/>
            </a:endParaRPr>
          </a:p>
        </p:txBody>
      </p:sp>
      <p:sp>
        <p:nvSpPr>
          <p:cNvPr id="406" name="Google Shape;406;p54"/>
          <p:cNvSpPr txBox="1"/>
          <p:nvPr>
            <p:ph idx="1" type="subTitle"/>
          </p:nvPr>
        </p:nvSpPr>
        <p:spPr>
          <a:xfrm>
            <a:off x="1314600" y="131800"/>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None/>
              <a:defRPr sz="1200"/>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407" name="Google Shape;407;p54"/>
          <p:cNvSpPr txBox="1"/>
          <p:nvPr>
            <p:ph idx="2" type="subTitle"/>
          </p:nvPr>
        </p:nvSpPr>
        <p:spPr>
          <a:xfrm>
            <a:off x="2783538" y="131800"/>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None/>
              <a:defRPr sz="1200"/>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408" name="Google Shape;408;p54"/>
          <p:cNvSpPr txBox="1"/>
          <p:nvPr>
            <p:ph idx="3" type="subTitle"/>
          </p:nvPr>
        </p:nvSpPr>
        <p:spPr>
          <a:xfrm>
            <a:off x="4228850" y="131800"/>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None/>
              <a:defRPr sz="1200"/>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409" name="Google Shape;409;p54"/>
          <p:cNvSpPr txBox="1"/>
          <p:nvPr>
            <p:ph idx="4" type="subTitle"/>
          </p:nvPr>
        </p:nvSpPr>
        <p:spPr>
          <a:xfrm>
            <a:off x="5724100" y="131800"/>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None/>
              <a:defRPr sz="1200"/>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410" name="Google Shape;410;p54"/>
          <p:cNvSpPr txBox="1"/>
          <p:nvPr>
            <p:ph type="title"/>
          </p:nvPr>
        </p:nvSpPr>
        <p:spPr>
          <a:xfrm>
            <a:off x="596525" y="753331"/>
            <a:ext cx="7062000" cy="855000"/>
          </a:xfrm>
          <a:prstGeom prst="rect">
            <a:avLst/>
          </a:prstGeom>
        </p:spPr>
        <p:txBody>
          <a:bodyPr anchorCtr="0" anchor="t" bIns="91425" lIns="91425" spcFirstLastPara="1" rIns="91425" wrap="square" tIns="0">
            <a:normAutofit/>
          </a:bodyPr>
          <a:lstStyle>
            <a:lvl1pPr lvl="0">
              <a:spcBef>
                <a:spcPts val="0"/>
              </a:spcBef>
              <a:spcAft>
                <a:spcPts val="0"/>
              </a:spcAft>
              <a:buSzPts val="2800"/>
              <a:buNone/>
              <a:defRPr sz="4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11" name="Google Shape;411;p54"/>
          <p:cNvSpPr txBox="1"/>
          <p:nvPr>
            <p:ph idx="5" type="title"/>
          </p:nvPr>
        </p:nvSpPr>
        <p:spPr>
          <a:xfrm>
            <a:off x="1279000" y="2812875"/>
            <a:ext cx="2242800" cy="365700"/>
          </a:xfrm>
          <a:prstGeom prst="rect">
            <a:avLst/>
          </a:prstGeom>
        </p:spPr>
        <p:txBody>
          <a:bodyPr anchorCtr="0" anchor="t" bIns="91425" lIns="91425" spcFirstLastPara="1" rIns="91425" wrap="square" tIns="0">
            <a:normAutofit/>
          </a:bodyPr>
          <a:lstStyle>
            <a:lvl1pPr lvl="0">
              <a:spcBef>
                <a:spcPts val="0"/>
              </a:spcBef>
              <a:spcAft>
                <a:spcPts val="0"/>
              </a:spcAft>
              <a:buSzPts val="1800"/>
              <a:buNone/>
              <a:defRPr sz="1800">
                <a:latin typeface="Hanken Grotesk Light"/>
                <a:ea typeface="Hanken Grotesk Light"/>
                <a:cs typeface="Hanken Grotesk Light"/>
                <a:sym typeface="Hanken Grotesk Light"/>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12" name="Google Shape;412;p54"/>
          <p:cNvSpPr txBox="1"/>
          <p:nvPr>
            <p:ph idx="6" type="title"/>
          </p:nvPr>
        </p:nvSpPr>
        <p:spPr>
          <a:xfrm>
            <a:off x="1279000" y="3854630"/>
            <a:ext cx="2242800" cy="365700"/>
          </a:xfrm>
          <a:prstGeom prst="rect">
            <a:avLst/>
          </a:prstGeom>
        </p:spPr>
        <p:txBody>
          <a:bodyPr anchorCtr="0" anchor="t" bIns="91425" lIns="91425" spcFirstLastPara="1" rIns="91425" wrap="square" tIns="0">
            <a:normAutofit/>
          </a:bodyPr>
          <a:lstStyle>
            <a:lvl1pPr lvl="0">
              <a:spcBef>
                <a:spcPts val="0"/>
              </a:spcBef>
              <a:spcAft>
                <a:spcPts val="0"/>
              </a:spcAft>
              <a:buSzPts val="1800"/>
              <a:buNone/>
              <a:defRPr sz="1800">
                <a:latin typeface="Hanken Grotesk Light"/>
                <a:ea typeface="Hanken Grotesk Light"/>
                <a:cs typeface="Hanken Grotesk Light"/>
                <a:sym typeface="Hanken Grotesk Light"/>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13" name="Google Shape;413;p54"/>
          <p:cNvSpPr txBox="1"/>
          <p:nvPr>
            <p:ph idx="7" type="title"/>
          </p:nvPr>
        </p:nvSpPr>
        <p:spPr>
          <a:xfrm>
            <a:off x="4917850" y="1749478"/>
            <a:ext cx="2242800" cy="365700"/>
          </a:xfrm>
          <a:prstGeom prst="rect">
            <a:avLst/>
          </a:prstGeom>
        </p:spPr>
        <p:txBody>
          <a:bodyPr anchorCtr="0" anchor="t" bIns="91425" lIns="91425" spcFirstLastPara="1" rIns="91425" wrap="square" tIns="0">
            <a:normAutofit/>
          </a:bodyPr>
          <a:lstStyle>
            <a:lvl1pPr lvl="0">
              <a:spcBef>
                <a:spcPts val="0"/>
              </a:spcBef>
              <a:spcAft>
                <a:spcPts val="0"/>
              </a:spcAft>
              <a:buSzPts val="1800"/>
              <a:buNone/>
              <a:defRPr sz="1800">
                <a:latin typeface="Hanken Grotesk Light"/>
                <a:ea typeface="Hanken Grotesk Light"/>
                <a:cs typeface="Hanken Grotesk Light"/>
                <a:sym typeface="Hanken Grotesk Light"/>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14" name="Google Shape;414;p54"/>
          <p:cNvSpPr txBox="1"/>
          <p:nvPr>
            <p:ph idx="8" type="title"/>
          </p:nvPr>
        </p:nvSpPr>
        <p:spPr>
          <a:xfrm>
            <a:off x="4917850" y="3854630"/>
            <a:ext cx="2242800" cy="365700"/>
          </a:xfrm>
          <a:prstGeom prst="rect">
            <a:avLst/>
          </a:prstGeom>
        </p:spPr>
        <p:txBody>
          <a:bodyPr anchorCtr="0" anchor="t" bIns="91425" lIns="91425" spcFirstLastPara="1" rIns="91425" wrap="square" tIns="0">
            <a:normAutofit/>
          </a:bodyPr>
          <a:lstStyle>
            <a:lvl1pPr lvl="0">
              <a:spcBef>
                <a:spcPts val="0"/>
              </a:spcBef>
              <a:spcAft>
                <a:spcPts val="0"/>
              </a:spcAft>
              <a:buSzPts val="1800"/>
              <a:buNone/>
              <a:defRPr sz="1800">
                <a:latin typeface="Hanken Grotesk Light"/>
                <a:ea typeface="Hanken Grotesk Light"/>
                <a:cs typeface="Hanken Grotesk Light"/>
                <a:sym typeface="Hanken Grotesk Light"/>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15" name="Google Shape;415;p54"/>
          <p:cNvSpPr txBox="1"/>
          <p:nvPr>
            <p:ph idx="9" type="title"/>
          </p:nvPr>
        </p:nvSpPr>
        <p:spPr>
          <a:xfrm>
            <a:off x="4925175" y="2812875"/>
            <a:ext cx="2242800" cy="365700"/>
          </a:xfrm>
          <a:prstGeom prst="rect">
            <a:avLst/>
          </a:prstGeom>
        </p:spPr>
        <p:txBody>
          <a:bodyPr anchorCtr="0" anchor="t" bIns="91425" lIns="91425" spcFirstLastPara="1" rIns="91425" wrap="square" tIns="0">
            <a:normAutofit/>
          </a:bodyPr>
          <a:lstStyle>
            <a:lvl1pPr lvl="0">
              <a:spcBef>
                <a:spcPts val="0"/>
              </a:spcBef>
              <a:spcAft>
                <a:spcPts val="0"/>
              </a:spcAft>
              <a:buSzPts val="1800"/>
              <a:buNone/>
              <a:defRPr sz="1800">
                <a:latin typeface="Hanken Grotesk Light"/>
                <a:ea typeface="Hanken Grotesk Light"/>
                <a:cs typeface="Hanken Grotesk Light"/>
                <a:sym typeface="Hanken Grotesk Light"/>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16" name="Google Shape;416;p54"/>
          <p:cNvSpPr/>
          <p:nvPr>
            <p:ph idx="13" type="pic"/>
          </p:nvPr>
        </p:nvSpPr>
        <p:spPr>
          <a:xfrm>
            <a:off x="4021150" y="1690575"/>
            <a:ext cx="735600" cy="735600"/>
          </a:xfrm>
          <a:prstGeom prst="ellipse">
            <a:avLst/>
          </a:prstGeom>
          <a:noFill/>
          <a:ln>
            <a:noFill/>
          </a:ln>
        </p:spPr>
      </p:sp>
      <p:sp>
        <p:nvSpPr>
          <p:cNvPr id="417" name="Google Shape;417;p54"/>
          <p:cNvSpPr/>
          <p:nvPr>
            <p:ph idx="14" type="pic"/>
          </p:nvPr>
        </p:nvSpPr>
        <p:spPr>
          <a:xfrm>
            <a:off x="4021150" y="2738375"/>
            <a:ext cx="735600" cy="735600"/>
          </a:xfrm>
          <a:prstGeom prst="ellipse">
            <a:avLst/>
          </a:prstGeom>
          <a:noFill/>
          <a:ln>
            <a:noFill/>
          </a:ln>
        </p:spPr>
      </p:sp>
      <p:sp>
        <p:nvSpPr>
          <p:cNvPr id="418" name="Google Shape;418;p54"/>
          <p:cNvSpPr/>
          <p:nvPr>
            <p:ph idx="15" type="pic"/>
          </p:nvPr>
        </p:nvSpPr>
        <p:spPr>
          <a:xfrm>
            <a:off x="4021150" y="3789600"/>
            <a:ext cx="735600" cy="735600"/>
          </a:xfrm>
          <a:prstGeom prst="ellipse">
            <a:avLst/>
          </a:prstGeom>
          <a:noFill/>
          <a:ln>
            <a:noFill/>
          </a:ln>
        </p:spPr>
      </p:sp>
      <p:sp>
        <p:nvSpPr>
          <p:cNvPr id="419" name="Google Shape;419;p54"/>
          <p:cNvSpPr/>
          <p:nvPr>
            <p:ph idx="16" type="pic"/>
          </p:nvPr>
        </p:nvSpPr>
        <p:spPr>
          <a:xfrm>
            <a:off x="377300" y="1690575"/>
            <a:ext cx="735600" cy="735600"/>
          </a:xfrm>
          <a:prstGeom prst="ellipse">
            <a:avLst/>
          </a:prstGeom>
          <a:noFill/>
          <a:ln>
            <a:noFill/>
          </a:ln>
        </p:spPr>
      </p:sp>
      <p:sp>
        <p:nvSpPr>
          <p:cNvPr id="420" name="Google Shape;420;p54"/>
          <p:cNvSpPr/>
          <p:nvPr>
            <p:ph idx="17" type="pic"/>
          </p:nvPr>
        </p:nvSpPr>
        <p:spPr>
          <a:xfrm>
            <a:off x="377300" y="2738375"/>
            <a:ext cx="735600" cy="735600"/>
          </a:xfrm>
          <a:prstGeom prst="ellipse">
            <a:avLst/>
          </a:prstGeom>
          <a:noFill/>
          <a:ln>
            <a:noFill/>
          </a:ln>
        </p:spPr>
      </p:sp>
      <p:sp>
        <p:nvSpPr>
          <p:cNvPr id="421" name="Google Shape;421;p54"/>
          <p:cNvSpPr/>
          <p:nvPr>
            <p:ph idx="18" type="pic"/>
          </p:nvPr>
        </p:nvSpPr>
        <p:spPr>
          <a:xfrm>
            <a:off x="377300" y="3789600"/>
            <a:ext cx="735600" cy="735600"/>
          </a:xfrm>
          <a:prstGeom prst="ellipse">
            <a:avLst/>
          </a:prstGeom>
          <a:noFill/>
          <a:ln>
            <a:noFill/>
          </a:ln>
        </p:spPr>
      </p:sp>
      <p:sp>
        <p:nvSpPr>
          <p:cNvPr id="422" name="Google Shape;422;p54"/>
          <p:cNvSpPr txBox="1"/>
          <p:nvPr>
            <p:ph idx="19" type="title"/>
          </p:nvPr>
        </p:nvSpPr>
        <p:spPr>
          <a:xfrm>
            <a:off x="1279000" y="1749478"/>
            <a:ext cx="2242800" cy="365700"/>
          </a:xfrm>
          <a:prstGeom prst="rect">
            <a:avLst/>
          </a:prstGeom>
        </p:spPr>
        <p:txBody>
          <a:bodyPr anchorCtr="0" anchor="t" bIns="91425" lIns="91425" spcFirstLastPara="1" rIns="91425" wrap="square" tIns="0">
            <a:normAutofit/>
          </a:bodyPr>
          <a:lstStyle>
            <a:lvl1pPr lvl="0">
              <a:spcBef>
                <a:spcPts val="0"/>
              </a:spcBef>
              <a:spcAft>
                <a:spcPts val="0"/>
              </a:spcAft>
              <a:buSzPts val="1800"/>
              <a:buNone/>
              <a:defRPr sz="1800">
                <a:latin typeface="Hanken Grotesk Light"/>
                <a:ea typeface="Hanken Grotesk Light"/>
                <a:cs typeface="Hanken Grotesk Light"/>
                <a:sym typeface="Hanken Grotesk Light"/>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23" name="Google Shape;423;p54"/>
          <p:cNvSpPr txBox="1"/>
          <p:nvPr>
            <p:ph idx="20" type="body"/>
          </p:nvPr>
        </p:nvSpPr>
        <p:spPr>
          <a:xfrm>
            <a:off x="1279000" y="2100550"/>
            <a:ext cx="2242800" cy="262500"/>
          </a:xfrm>
          <a:prstGeom prst="rect">
            <a:avLst/>
          </a:prstGeom>
        </p:spPr>
        <p:txBody>
          <a:bodyPr anchorCtr="0" anchor="t" bIns="91425" lIns="91425" spcFirstLastPara="1" rIns="91425" wrap="square" tIns="36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24" name="Google Shape;424;p54"/>
          <p:cNvSpPr txBox="1"/>
          <p:nvPr>
            <p:ph idx="21" type="body"/>
          </p:nvPr>
        </p:nvSpPr>
        <p:spPr>
          <a:xfrm>
            <a:off x="1279000" y="4205800"/>
            <a:ext cx="2242800" cy="262500"/>
          </a:xfrm>
          <a:prstGeom prst="rect">
            <a:avLst/>
          </a:prstGeom>
        </p:spPr>
        <p:txBody>
          <a:bodyPr anchorCtr="0" anchor="t" bIns="91425" lIns="91425" spcFirstLastPara="1" rIns="91425" wrap="square" tIns="36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25" name="Google Shape;425;p54"/>
          <p:cNvSpPr txBox="1"/>
          <p:nvPr>
            <p:ph idx="22" type="body"/>
          </p:nvPr>
        </p:nvSpPr>
        <p:spPr>
          <a:xfrm>
            <a:off x="1279000" y="3164025"/>
            <a:ext cx="2242800" cy="262500"/>
          </a:xfrm>
          <a:prstGeom prst="rect">
            <a:avLst/>
          </a:prstGeom>
        </p:spPr>
        <p:txBody>
          <a:bodyPr anchorCtr="0" anchor="t" bIns="91425" lIns="91425" spcFirstLastPara="1" rIns="91425" wrap="square" tIns="36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26" name="Google Shape;426;p54"/>
          <p:cNvSpPr txBox="1"/>
          <p:nvPr>
            <p:ph idx="23" type="body"/>
          </p:nvPr>
        </p:nvSpPr>
        <p:spPr>
          <a:xfrm>
            <a:off x="4917850" y="2100550"/>
            <a:ext cx="2242800" cy="262500"/>
          </a:xfrm>
          <a:prstGeom prst="rect">
            <a:avLst/>
          </a:prstGeom>
        </p:spPr>
        <p:txBody>
          <a:bodyPr anchorCtr="0" anchor="t" bIns="91425" lIns="91425" spcFirstLastPara="1" rIns="91425" wrap="square" tIns="36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27" name="Google Shape;427;p54"/>
          <p:cNvSpPr txBox="1"/>
          <p:nvPr>
            <p:ph idx="24" type="body"/>
          </p:nvPr>
        </p:nvSpPr>
        <p:spPr>
          <a:xfrm>
            <a:off x="4917850" y="4205800"/>
            <a:ext cx="2242800" cy="262500"/>
          </a:xfrm>
          <a:prstGeom prst="rect">
            <a:avLst/>
          </a:prstGeom>
        </p:spPr>
        <p:txBody>
          <a:bodyPr anchorCtr="0" anchor="t" bIns="91425" lIns="91425" spcFirstLastPara="1" rIns="91425" wrap="square" tIns="36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28" name="Google Shape;428;p54"/>
          <p:cNvSpPr txBox="1"/>
          <p:nvPr>
            <p:ph idx="25" type="body"/>
          </p:nvPr>
        </p:nvSpPr>
        <p:spPr>
          <a:xfrm>
            <a:off x="4917850" y="3164025"/>
            <a:ext cx="2242800" cy="262500"/>
          </a:xfrm>
          <a:prstGeom prst="rect">
            <a:avLst/>
          </a:prstGeom>
        </p:spPr>
        <p:txBody>
          <a:bodyPr anchorCtr="0" anchor="t" bIns="91425" lIns="91425" spcFirstLastPara="1" rIns="91425" wrap="square" tIns="36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with Folder">
  <p:cSld name="BLANK_1_1_1_1">
    <p:bg>
      <p:bgPr>
        <a:solidFill>
          <a:schemeClr val="dk2"/>
        </a:solidFill>
      </p:bgPr>
    </p:bg>
    <p:spTree>
      <p:nvGrpSpPr>
        <p:cNvPr id="429" name="Shape 429"/>
        <p:cNvGrpSpPr/>
        <p:nvPr/>
      </p:nvGrpSpPr>
      <p:grpSpPr>
        <a:xfrm>
          <a:off x="0" y="0"/>
          <a:ext cx="0" cy="0"/>
          <a:chOff x="0" y="0"/>
          <a:chExt cx="0" cy="0"/>
        </a:xfrm>
      </p:grpSpPr>
      <p:grpSp>
        <p:nvGrpSpPr>
          <p:cNvPr id="430" name="Google Shape;430;p55"/>
          <p:cNvGrpSpPr/>
          <p:nvPr/>
        </p:nvGrpSpPr>
        <p:grpSpPr>
          <a:xfrm>
            <a:off x="228600" y="210088"/>
            <a:ext cx="8686800" cy="4676475"/>
            <a:chOff x="228600" y="210088"/>
            <a:chExt cx="8686800" cy="4676475"/>
          </a:xfrm>
        </p:grpSpPr>
        <p:sp>
          <p:nvSpPr>
            <p:cNvPr id="431" name="Google Shape;431;p55"/>
            <p:cNvSpPr/>
            <p:nvPr/>
          </p:nvSpPr>
          <p:spPr>
            <a:xfrm>
              <a:off x="228600" y="566563"/>
              <a:ext cx="8686800" cy="4320000"/>
            </a:xfrm>
            <a:prstGeom prst="roundRect">
              <a:avLst>
                <a:gd fmla="val 5406" name="adj"/>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lang="en">
                  <a:solidFill>
                    <a:schemeClr val="dk1"/>
                  </a:solidFill>
                  <a:latin typeface="Hanken Grotesk"/>
                  <a:ea typeface="Hanken Grotesk"/>
                  <a:cs typeface="Hanken Grotesk"/>
                  <a:sym typeface="Hanken Grotesk"/>
                </a:rPr>
                <a:t> </a:t>
              </a:r>
              <a:endParaRPr>
                <a:solidFill>
                  <a:schemeClr val="dk1"/>
                </a:solidFill>
                <a:latin typeface="Hanken Grotesk"/>
                <a:ea typeface="Hanken Grotesk"/>
                <a:cs typeface="Hanken Grotesk"/>
                <a:sym typeface="Hanken Grotesk"/>
              </a:endParaRPr>
            </a:p>
          </p:txBody>
        </p:sp>
        <p:sp>
          <p:nvSpPr>
            <p:cNvPr id="432" name="Google Shape;432;p55"/>
            <p:cNvSpPr/>
            <p:nvPr/>
          </p:nvSpPr>
          <p:spPr>
            <a:xfrm>
              <a:off x="912237" y="210088"/>
              <a:ext cx="2245995" cy="360013"/>
            </a:xfrm>
            <a:custGeom>
              <a:rect b="b" l="l" r="r" t="t"/>
              <a:pathLst>
                <a:path extrusionOk="0" h="45745" w="285750">
                  <a:moveTo>
                    <a:pt x="85067" y="0"/>
                  </a:moveTo>
                  <a:lnTo>
                    <a:pt x="82600" y="39"/>
                  </a:lnTo>
                  <a:lnTo>
                    <a:pt x="80250" y="196"/>
                  </a:lnTo>
                  <a:lnTo>
                    <a:pt x="78017" y="392"/>
                  </a:lnTo>
                  <a:lnTo>
                    <a:pt x="75824" y="666"/>
                  </a:lnTo>
                  <a:lnTo>
                    <a:pt x="73748" y="1057"/>
                  </a:lnTo>
                  <a:lnTo>
                    <a:pt x="71751" y="1449"/>
                  </a:lnTo>
                  <a:lnTo>
                    <a:pt x="69871" y="1958"/>
                  </a:lnTo>
                  <a:lnTo>
                    <a:pt x="68030" y="2467"/>
                  </a:lnTo>
                  <a:lnTo>
                    <a:pt x="66307" y="3055"/>
                  </a:lnTo>
                  <a:lnTo>
                    <a:pt x="64662" y="3682"/>
                  </a:lnTo>
                  <a:lnTo>
                    <a:pt x="63095" y="4347"/>
                  </a:lnTo>
                  <a:lnTo>
                    <a:pt x="61607" y="5013"/>
                  </a:lnTo>
                  <a:lnTo>
                    <a:pt x="60197" y="5757"/>
                  </a:lnTo>
                  <a:lnTo>
                    <a:pt x="58905" y="6462"/>
                  </a:lnTo>
                  <a:lnTo>
                    <a:pt x="57651" y="7206"/>
                  </a:lnTo>
                  <a:lnTo>
                    <a:pt x="56476" y="7951"/>
                  </a:lnTo>
                  <a:lnTo>
                    <a:pt x="55419" y="8695"/>
                  </a:lnTo>
                  <a:lnTo>
                    <a:pt x="54401" y="9439"/>
                  </a:lnTo>
                  <a:lnTo>
                    <a:pt x="53461" y="10144"/>
                  </a:lnTo>
                  <a:lnTo>
                    <a:pt x="52599" y="10888"/>
                  </a:lnTo>
                  <a:lnTo>
                    <a:pt x="51816" y="11554"/>
                  </a:lnTo>
                  <a:lnTo>
                    <a:pt x="51111" y="12220"/>
                  </a:lnTo>
                  <a:lnTo>
                    <a:pt x="49897" y="13434"/>
                  </a:lnTo>
                  <a:lnTo>
                    <a:pt x="48996" y="14452"/>
                  </a:lnTo>
                  <a:lnTo>
                    <a:pt x="48330" y="15235"/>
                  </a:lnTo>
                  <a:lnTo>
                    <a:pt x="47821" y="15901"/>
                  </a:lnTo>
                  <a:lnTo>
                    <a:pt x="33447" y="32390"/>
                  </a:lnTo>
                  <a:lnTo>
                    <a:pt x="32429" y="33369"/>
                  </a:lnTo>
                  <a:lnTo>
                    <a:pt x="31371" y="34348"/>
                  </a:lnTo>
                  <a:lnTo>
                    <a:pt x="30314" y="35249"/>
                  </a:lnTo>
                  <a:lnTo>
                    <a:pt x="29217" y="36110"/>
                  </a:lnTo>
                  <a:lnTo>
                    <a:pt x="28160" y="36933"/>
                  </a:lnTo>
                  <a:lnTo>
                    <a:pt x="27063" y="37677"/>
                  </a:lnTo>
                  <a:lnTo>
                    <a:pt x="25967" y="38421"/>
                  </a:lnTo>
                  <a:lnTo>
                    <a:pt x="24870" y="39087"/>
                  </a:lnTo>
                  <a:lnTo>
                    <a:pt x="23773" y="39753"/>
                  </a:lnTo>
                  <a:lnTo>
                    <a:pt x="22677" y="40340"/>
                  </a:lnTo>
                  <a:lnTo>
                    <a:pt x="21580" y="40889"/>
                  </a:lnTo>
                  <a:lnTo>
                    <a:pt x="20483" y="41437"/>
                  </a:lnTo>
                  <a:lnTo>
                    <a:pt x="19348" y="41907"/>
                  </a:lnTo>
                  <a:lnTo>
                    <a:pt x="18251" y="42377"/>
                  </a:lnTo>
                  <a:lnTo>
                    <a:pt x="17154" y="42768"/>
                  </a:lnTo>
                  <a:lnTo>
                    <a:pt x="16058" y="43160"/>
                  </a:lnTo>
                  <a:lnTo>
                    <a:pt x="14961" y="43513"/>
                  </a:lnTo>
                  <a:lnTo>
                    <a:pt x="13865" y="43826"/>
                  </a:lnTo>
                  <a:lnTo>
                    <a:pt x="12807" y="44139"/>
                  </a:lnTo>
                  <a:lnTo>
                    <a:pt x="11750" y="44374"/>
                  </a:lnTo>
                  <a:lnTo>
                    <a:pt x="10692" y="44609"/>
                  </a:lnTo>
                  <a:lnTo>
                    <a:pt x="9635" y="44844"/>
                  </a:lnTo>
                  <a:lnTo>
                    <a:pt x="7559" y="45197"/>
                  </a:lnTo>
                  <a:lnTo>
                    <a:pt x="5561" y="45432"/>
                  </a:lnTo>
                  <a:lnTo>
                    <a:pt x="3642" y="45588"/>
                  </a:lnTo>
                  <a:lnTo>
                    <a:pt x="1762" y="45706"/>
                  </a:lnTo>
                  <a:lnTo>
                    <a:pt x="0" y="45745"/>
                  </a:lnTo>
                  <a:lnTo>
                    <a:pt x="285750" y="45745"/>
                  </a:lnTo>
                  <a:lnTo>
                    <a:pt x="283988" y="45706"/>
                  </a:lnTo>
                  <a:lnTo>
                    <a:pt x="282108" y="45588"/>
                  </a:lnTo>
                  <a:lnTo>
                    <a:pt x="280189" y="45432"/>
                  </a:lnTo>
                  <a:lnTo>
                    <a:pt x="278191" y="45197"/>
                  </a:lnTo>
                  <a:lnTo>
                    <a:pt x="276115" y="44844"/>
                  </a:lnTo>
                  <a:lnTo>
                    <a:pt x="275097" y="44609"/>
                  </a:lnTo>
                  <a:lnTo>
                    <a:pt x="274000" y="44374"/>
                  </a:lnTo>
                  <a:lnTo>
                    <a:pt x="272943" y="44139"/>
                  </a:lnTo>
                  <a:lnTo>
                    <a:pt x="271886" y="43826"/>
                  </a:lnTo>
                  <a:lnTo>
                    <a:pt x="270789" y="43513"/>
                  </a:lnTo>
                  <a:lnTo>
                    <a:pt x="269692" y="43160"/>
                  </a:lnTo>
                  <a:lnTo>
                    <a:pt x="268596" y="42768"/>
                  </a:lnTo>
                  <a:lnTo>
                    <a:pt x="267499" y="42377"/>
                  </a:lnTo>
                  <a:lnTo>
                    <a:pt x="266402" y="41907"/>
                  </a:lnTo>
                  <a:lnTo>
                    <a:pt x="265306" y="41437"/>
                  </a:lnTo>
                  <a:lnTo>
                    <a:pt x="264170" y="40889"/>
                  </a:lnTo>
                  <a:lnTo>
                    <a:pt x="263073" y="40340"/>
                  </a:lnTo>
                  <a:lnTo>
                    <a:pt x="261977" y="39753"/>
                  </a:lnTo>
                  <a:lnTo>
                    <a:pt x="260880" y="39087"/>
                  </a:lnTo>
                  <a:lnTo>
                    <a:pt x="259783" y="38421"/>
                  </a:lnTo>
                  <a:lnTo>
                    <a:pt x="258687" y="37677"/>
                  </a:lnTo>
                  <a:lnTo>
                    <a:pt x="257590" y="36933"/>
                  </a:lnTo>
                  <a:lnTo>
                    <a:pt x="256533" y="36110"/>
                  </a:lnTo>
                  <a:lnTo>
                    <a:pt x="255436" y="35249"/>
                  </a:lnTo>
                  <a:lnTo>
                    <a:pt x="254379" y="34348"/>
                  </a:lnTo>
                  <a:lnTo>
                    <a:pt x="253321" y="33369"/>
                  </a:lnTo>
                  <a:lnTo>
                    <a:pt x="252303" y="32390"/>
                  </a:lnTo>
                  <a:lnTo>
                    <a:pt x="237929" y="15901"/>
                  </a:lnTo>
                  <a:lnTo>
                    <a:pt x="237420" y="15235"/>
                  </a:lnTo>
                  <a:lnTo>
                    <a:pt x="236754" y="14452"/>
                  </a:lnTo>
                  <a:lnTo>
                    <a:pt x="235853" y="13434"/>
                  </a:lnTo>
                  <a:lnTo>
                    <a:pt x="234639" y="12220"/>
                  </a:lnTo>
                  <a:lnTo>
                    <a:pt x="233934" y="11554"/>
                  </a:lnTo>
                  <a:lnTo>
                    <a:pt x="233151" y="10888"/>
                  </a:lnTo>
                  <a:lnTo>
                    <a:pt x="232289" y="10144"/>
                  </a:lnTo>
                  <a:lnTo>
                    <a:pt x="231349" y="9439"/>
                  </a:lnTo>
                  <a:lnTo>
                    <a:pt x="230370" y="8695"/>
                  </a:lnTo>
                  <a:lnTo>
                    <a:pt x="229274" y="7951"/>
                  </a:lnTo>
                  <a:lnTo>
                    <a:pt x="228099" y="7206"/>
                  </a:lnTo>
                  <a:lnTo>
                    <a:pt x="226885" y="6462"/>
                  </a:lnTo>
                  <a:lnTo>
                    <a:pt x="225553" y="5757"/>
                  </a:lnTo>
                  <a:lnTo>
                    <a:pt x="224143" y="5013"/>
                  </a:lnTo>
                  <a:lnTo>
                    <a:pt x="222655" y="4347"/>
                  </a:lnTo>
                  <a:lnTo>
                    <a:pt x="221088" y="3682"/>
                  </a:lnTo>
                  <a:lnTo>
                    <a:pt x="219443" y="3055"/>
                  </a:lnTo>
                  <a:lnTo>
                    <a:pt x="217720" y="2467"/>
                  </a:lnTo>
                  <a:lnTo>
                    <a:pt x="215879" y="1958"/>
                  </a:lnTo>
                  <a:lnTo>
                    <a:pt x="213999" y="1449"/>
                  </a:lnTo>
                  <a:lnTo>
                    <a:pt x="212002" y="1057"/>
                  </a:lnTo>
                  <a:lnTo>
                    <a:pt x="209926" y="666"/>
                  </a:lnTo>
                  <a:lnTo>
                    <a:pt x="207733" y="392"/>
                  </a:lnTo>
                  <a:lnTo>
                    <a:pt x="205500" y="196"/>
                  </a:lnTo>
                  <a:lnTo>
                    <a:pt x="203150" y="39"/>
                  </a:lnTo>
                  <a:lnTo>
                    <a:pt x="2006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nken Grotesk"/>
                <a:ea typeface="Hanken Grotesk"/>
                <a:cs typeface="Hanken Grotesk"/>
                <a:sym typeface="Hanken Grotesk"/>
              </a:endParaRPr>
            </a:p>
          </p:txBody>
        </p:sp>
      </p:grpSp>
      <p:sp>
        <p:nvSpPr>
          <p:cNvPr id="433" name="Google Shape;433;p55"/>
          <p:cNvSpPr txBox="1"/>
          <p:nvPr>
            <p:ph idx="1" type="subTitle"/>
          </p:nvPr>
        </p:nvSpPr>
        <p:spPr>
          <a:xfrm>
            <a:off x="1224650" y="210100"/>
            <a:ext cx="1676700" cy="356400"/>
          </a:xfrm>
          <a:prstGeom prst="rect">
            <a:avLst/>
          </a:prstGeom>
        </p:spPr>
        <p:txBody>
          <a:bodyPr anchorCtr="0" anchor="t" bIns="91425" lIns="91425" spcFirstLastPara="1" rIns="91425" wrap="square" tIns="91425">
            <a:normAutofit/>
          </a:bodyPr>
          <a:lstStyle>
            <a:lvl1pPr lvl="0" algn="ctr">
              <a:spcBef>
                <a:spcPts val="0"/>
              </a:spcBef>
              <a:spcAft>
                <a:spcPts val="0"/>
              </a:spcAft>
              <a:buClr>
                <a:schemeClr val="dk1"/>
              </a:buClr>
              <a:buSzPts val="1200"/>
              <a:buNone/>
              <a:defRPr sz="1200"/>
            </a:lvl1pPr>
            <a:lvl2pPr lvl="1">
              <a:spcBef>
                <a:spcPts val="0"/>
              </a:spcBef>
              <a:spcAft>
                <a:spcPts val="0"/>
              </a:spcAft>
              <a:buClr>
                <a:schemeClr val="dk1"/>
              </a:buClr>
              <a:buSzPts val="1200"/>
              <a:buNone/>
              <a:defRPr sz="1200"/>
            </a:lvl2pPr>
            <a:lvl3pPr lvl="2">
              <a:spcBef>
                <a:spcPts val="0"/>
              </a:spcBef>
              <a:spcAft>
                <a:spcPts val="0"/>
              </a:spcAft>
              <a:buClr>
                <a:schemeClr val="dk1"/>
              </a:buClr>
              <a:buSzPts val="1200"/>
              <a:buNone/>
              <a:defRPr sz="1200"/>
            </a:lvl3pPr>
            <a:lvl4pPr lvl="3">
              <a:spcBef>
                <a:spcPts val="0"/>
              </a:spcBef>
              <a:spcAft>
                <a:spcPts val="0"/>
              </a:spcAft>
              <a:buClr>
                <a:schemeClr val="dk1"/>
              </a:buClr>
              <a:buSzPts val="1200"/>
              <a:buNone/>
              <a:defRPr sz="1200"/>
            </a:lvl4pPr>
            <a:lvl5pPr lvl="4">
              <a:spcBef>
                <a:spcPts val="0"/>
              </a:spcBef>
              <a:spcAft>
                <a:spcPts val="0"/>
              </a:spcAft>
              <a:buClr>
                <a:schemeClr val="dk1"/>
              </a:buClr>
              <a:buSzPts val="1200"/>
              <a:buNone/>
              <a:defRPr sz="1200"/>
            </a:lvl5pPr>
            <a:lvl6pPr lvl="5">
              <a:spcBef>
                <a:spcPts val="0"/>
              </a:spcBef>
              <a:spcAft>
                <a:spcPts val="0"/>
              </a:spcAft>
              <a:buClr>
                <a:schemeClr val="dk1"/>
              </a:buClr>
              <a:buSzPts val="1200"/>
              <a:buNone/>
              <a:defRPr sz="1200"/>
            </a:lvl6pPr>
            <a:lvl7pPr lvl="6">
              <a:spcBef>
                <a:spcPts val="0"/>
              </a:spcBef>
              <a:spcAft>
                <a:spcPts val="0"/>
              </a:spcAft>
              <a:buClr>
                <a:schemeClr val="dk1"/>
              </a:buClr>
              <a:buSzPts val="1200"/>
              <a:buNone/>
              <a:defRPr sz="1200"/>
            </a:lvl7pPr>
            <a:lvl8pPr lvl="7">
              <a:spcBef>
                <a:spcPts val="0"/>
              </a:spcBef>
              <a:spcAft>
                <a:spcPts val="0"/>
              </a:spcAft>
              <a:buClr>
                <a:schemeClr val="dk1"/>
              </a:buClr>
              <a:buSzPts val="1200"/>
              <a:buNone/>
              <a:defRPr sz="1200"/>
            </a:lvl8pPr>
            <a:lvl9pPr lvl="8">
              <a:spcBef>
                <a:spcPts val="0"/>
              </a:spcBef>
              <a:spcAft>
                <a:spcPts val="0"/>
              </a:spcAft>
              <a:buClr>
                <a:schemeClr val="dk1"/>
              </a:buClr>
              <a:buSzPts val="1200"/>
              <a:buNone/>
              <a:defRPr sz="1200"/>
            </a:lvl9pPr>
          </a:lstStyle>
          <a:p/>
        </p:txBody>
      </p:sp>
      <p:sp>
        <p:nvSpPr>
          <p:cNvPr id="434" name="Google Shape;434;p55"/>
          <p:cNvSpPr txBox="1"/>
          <p:nvPr>
            <p:ph idx="2" type="body"/>
          </p:nvPr>
        </p:nvSpPr>
        <p:spPr>
          <a:xfrm>
            <a:off x="593775" y="3900525"/>
            <a:ext cx="4346700" cy="7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b="1" sz="1200"/>
            </a:lvl1pPr>
            <a:lvl2pPr indent="-304800" lvl="1" marL="914400">
              <a:spcBef>
                <a:spcPts val="0"/>
              </a:spcBef>
              <a:spcAft>
                <a:spcPts val="0"/>
              </a:spcAft>
              <a:buSzPts val="1200"/>
              <a:buChar char="○"/>
              <a:defRPr b="1" sz="1200"/>
            </a:lvl2pPr>
            <a:lvl3pPr indent="-304800" lvl="2" marL="1371600">
              <a:spcBef>
                <a:spcPts val="0"/>
              </a:spcBef>
              <a:spcAft>
                <a:spcPts val="0"/>
              </a:spcAft>
              <a:buSzPts val="1200"/>
              <a:buChar char="■"/>
              <a:defRPr b="1" sz="1200"/>
            </a:lvl3pPr>
            <a:lvl4pPr indent="-304800" lvl="3" marL="1828800">
              <a:spcBef>
                <a:spcPts val="0"/>
              </a:spcBef>
              <a:spcAft>
                <a:spcPts val="0"/>
              </a:spcAft>
              <a:buSzPts val="1200"/>
              <a:buChar char="●"/>
              <a:defRPr b="1" sz="1200"/>
            </a:lvl4pPr>
            <a:lvl5pPr indent="-304800" lvl="4" marL="2286000">
              <a:spcBef>
                <a:spcPts val="0"/>
              </a:spcBef>
              <a:spcAft>
                <a:spcPts val="0"/>
              </a:spcAft>
              <a:buSzPts val="1200"/>
              <a:buChar char="○"/>
              <a:defRPr b="1" sz="1200"/>
            </a:lvl5pPr>
            <a:lvl6pPr indent="-304800" lvl="5" marL="2743200">
              <a:spcBef>
                <a:spcPts val="0"/>
              </a:spcBef>
              <a:spcAft>
                <a:spcPts val="0"/>
              </a:spcAft>
              <a:buSzPts val="1200"/>
              <a:buChar char="■"/>
              <a:defRPr b="1" sz="1200"/>
            </a:lvl6pPr>
            <a:lvl7pPr indent="-304800" lvl="6" marL="3200400">
              <a:spcBef>
                <a:spcPts val="0"/>
              </a:spcBef>
              <a:spcAft>
                <a:spcPts val="0"/>
              </a:spcAft>
              <a:buSzPts val="1200"/>
              <a:buChar char="●"/>
              <a:defRPr b="1" sz="1200"/>
            </a:lvl7pPr>
            <a:lvl8pPr indent="-304800" lvl="7" marL="3657600">
              <a:spcBef>
                <a:spcPts val="0"/>
              </a:spcBef>
              <a:spcAft>
                <a:spcPts val="0"/>
              </a:spcAft>
              <a:buSzPts val="1200"/>
              <a:buChar char="○"/>
              <a:defRPr b="1" sz="1200"/>
            </a:lvl8pPr>
            <a:lvl9pPr indent="-304800" lvl="8" marL="4114800">
              <a:spcBef>
                <a:spcPts val="0"/>
              </a:spcBef>
              <a:spcAft>
                <a:spcPts val="0"/>
              </a:spcAft>
              <a:buSzPts val="1200"/>
              <a:buChar char="■"/>
              <a:defRPr b="1" sz="1200"/>
            </a:lvl9pPr>
          </a:lstStyle>
          <a:p/>
        </p:txBody>
      </p:sp>
      <p:sp>
        <p:nvSpPr>
          <p:cNvPr id="435" name="Google Shape;435;p55"/>
          <p:cNvSpPr txBox="1"/>
          <p:nvPr>
            <p:ph type="title"/>
          </p:nvPr>
        </p:nvSpPr>
        <p:spPr>
          <a:xfrm>
            <a:off x="593775" y="984700"/>
            <a:ext cx="7948200" cy="22164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sz="3000"/>
            </a:lvl2pPr>
            <a:lvl3pPr lvl="2">
              <a:spcBef>
                <a:spcPts val="0"/>
              </a:spcBef>
              <a:spcAft>
                <a:spcPts val="0"/>
              </a:spcAft>
              <a:buSzPts val="2800"/>
              <a:buNone/>
              <a:defRPr sz="3000"/>
            </a:lvl3pPr>
            <a:lvl4pPr lvl="3">
              <a:spcBef>
                <a:spcPts val="0"/>
              </a:spcBef>
              <a:spcAft>
                <a:spcPts val="0"/>
              </a:spcAft>
              <a:buSzPts val="2800"/>
              <a:buNone/>
              <a:defRPr sz="3000"/>
            </a:lvl4pPr>
            <a:lvl5pPr lvl="4">
              <a:spcBef>
                <a:spcPts val="0"/>
              </a:spcBef>
              <a:spcAft>
                <a:spcPts val="0"/>
              </a:spcAft>
              <a:buSzPts val="2800"/>
              <a:buNone/>
              <a:defRPr sz="3000"/>
            </a:lvl5pPr>
            <a:lvl6pPr lvl="5">
              <a:spcBef>
                <a:spcPts val="0"/>
              </a:spcBef>
              <a:spcAft>
                <a:spcPts val="0"/>
              </a:spcAft>
              <a:buSzPts val="2800"/>
              <a:buNone/>
              <a:defRPr sz="3000"/>
            </a:lvl6pPr>
            <a:lvl7pPr lvl="6">
              <a:spcBef>
                <a:spcPts val="0"/>
              </a:spcBef>
              <a:spcAft>
                <a:spcPts val="0"/>
              </a:spcAft>
              <a:buSzPts val="2800"/>
              <a:buNone/>
              <a:defRPr sz="3000"/>
            </a:lvl7pPr>
            <a:lvl8pPr lvl="7">
              <a:spcBef>
                <a:spcPts val="0"/>
              </a:spcBef>
              <a:spcAft>
                <a:spcPts val="0"/>
              </a:spcAft>
              <a:buSzPts val="2800"/>
              <a:buNone/>
              <a:defRPr sz="3000"/>
            </a:lvl8pPr>
            <a:lvl9pPr lvl="8">
              <a:spcBef>
                <a:spcPts val="0"/>
              </a:spcBef>
              <a:spcAft>
                <a:spcPts val="0"/>
              </a:spcAft>
              <a:buSzPts val="2800"/>
              <a:buNone/>
              <a:defRPr sz="3000"/>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7_1_1_1_1_1_1_1_1_1_1_1_1_1_1_1_1_2">
    <p:spTree>
      <p:nvGrpSpPr>
        <p:cNvPr id="436" name="Shape 436"/>
        <p:cNvGrpSpPr/>
        <p:nvPr/>
      </p:nvGrpSpPr>
      <p:grpSpPr>
        <a:xfrm>
          <a:off x="0" y="0"/>
          <a:ext cx="0" cy="0"/>
          <a:chOff x="0" y="0"/>
          <a:chExt cx="0" cy="0"/>
        </a:xfrm>
      </p:grpSpPr>
      <p:sp>
        <p:nvSpPr>
          <p:cNvPr id="437" name="Google Shape;437;p56"/>
          <p:cNvSpPr txBox="1"/>
          <p:nvPr>
            <p:ph type="title"/>
          </p:nvPr>
        </p:nvSpPr>
        <p:spPr>
          <a:xfrm>
            <a:off x="-2450" y="4759975"/>
            <a:ext cx="9150600" cy="383400"/>
          </a:xfrm>
          <a:prstGeom prst="rect">
            <a:avLst/>
          </a:prstGeom>
        </p:spPr>
        <p:txBody>
          <a:bodyPr anchorCtr="0" anchor="ctr" bIns="0" lIns="108000" spcFirstLastPara="1" rIns="108000" wrap="square" tIns="0">
            <a:noAutofit/>
          </a:bodyPr>
          <a:lstStyle>
            <a:lvl1pPr lvl="0">
              <a:lnSpc>
                <a:spcPct val="90000"/>
              </a:lnSpc>
              <a:spcBef>
                <a:spcPts val="0"/>
              </a:spcBef>
              <a:spcAft>
                <a:spcPts val="0"/>
              </a:spcAft>
              <a:buSzPts val="2800"/>
              <a:buFont typeface="Hanken Grotesk Light"/>
              <a:buNone/>
              <a:defRPr sz="1400">
                <a:latin typeface="Hanken Grotesk Light"/>
                <a:ea typeface="Hanken Grotesk Light"/>
                <a:cs typeface="Hanken Grotesk Light"/>
                <a:sym typeface="Hanken Grotesk Light"/>
              </a:defRPr>
            </a:lvl1pPr>
            <a:lvl2pPr lvl="1">
              <a:lnSpc>
                <a:spcPct val="115000"/>
              </a:lnSpc>
              <a:spcBef>
                <a:spcPts val="0"/>
              </a:spcBef>
              <a:spcAft>
                <a:spcPts val="0"/>
              </a:spcAft>
              <a:buSzPts val="2800"/>
              <a:buFont typeface="Hanken Grotesk Light"/>
              <a:buNone/>
              <a:defRPr sz="3000">
                <a:latin typeface="Hanken Grotesk"/>
                <a:ea typeface="Hanken Grotesk"/>
                <a:cs typeface="Hanken Grotesk"/>
                <a:sym typeface="Hanken Grotesk"/>
              </a:defRPr>
            </a:lvl2pPr>
            <a:lvl3pPr lvl="2">
              <a:lnSpc>
                <a:spcPct val="115000"/>
              </a:lnSpc>
              <a:spcBef>
                <a:spcPts val="0"/>
              </a:spcBef>
              <a:spcAft>
                <a:spcPts val="0"/>
              </a:spcAft>
              <a:buSzPts val="2800"/>
              <a:buFont typeface="Hanken Grotesk Light"/>
              <a:buNone/>
              <a:defRPr sz="3000">
                <a:latin typeface="Hanken Grotesk"/>
                <a:ea typeface="Hanken Grotesk"/>
                <a:cs typeface="Hanken Grotesk"/>
                <a:sym typeface="Hanken Grotesk"/>
              </a:defRPr>
            </a:lvl3pPr>
            <a:lvl4pPr lvl="3">
              <a:lnSpc>
                <a:spcPct val="115000"/>
              </a:lnSpc>
              <a:spcBef>
                <a:spcPts val="0"/>
              </a:spcBef>
              <a:spcAft>
                <a:spcPts val="0"/>
              </a:spcAft>
              <a:buSzPts val="2800"/>
              <a:buFont typeface="Hanken Grotesk Light"/>
              <a:buNone/>
              <a:defRPr sz="3000">
                <a:latin typeface="Hanken Grotesk"/>
                <a:ea typeface="Hanken Grotesk"/>
                <a:cs typeface="Hanken Grotesk"/>
                <a:sym typeface="Hanken Grotesk"/>
              </a:defRPr>
            </a:lvl4pPr>
            <a:lvl5pPr lvl="4">
              <a:lnSpc>
                <a:spcPct val="115000"/>
              </a:lnSpc>
              <a:spcBef>
                <a:spcPts val="0"/>
              </a:spcBef>
              <a:spcAft>
                <a:spcPts val="0"/>
              </a:spcAft>
              <a:buSzPts val="2800"/>
              <a:buFont typeface="Hanken Grotesk Light"/>
              <a:buNone/>
              <a:defRPr sz="3000">
                <a:latin typeface="Hanken Grotesk"/>
                <a:ea typeface="Hanken Grotesk"/>
                <a:cs typeface="Hanken Grotesk"/>
                <a:sym typeface="Hanken Grotesk"/>
              </a:defRPr>
            </a:lvl5pPr>
            <a:lvl6pPr lvl="5">
              <a:lnSpc>
                <a:spcPct val="115000"/>
              </a:lnSpc>
              <a:spcBef>
                <a:spcPts val="0"/>
              </a:spcBef>
              <a:spcAft>
                <a:spcPts val="0"/>
              </a:spcAft>
              <a:buSzPts val="2800"/>
              <a:buFont typeface="Hanken Grotesk Light"/>
              <a:buNone/>
              <a:defRPr sz="3000">
                <a:latin typeface="Hanken Grotesk"/>
                <a:ea typeface="Hanken Grotesk"/>
                <a:cs typeface="Hanken Grotesk"/>
                <a:sym typeface="Hanken Grotesk"/>
              </a:defRPr>
            </a:lvl6pPr>
            <a:lvl7pPr lvl="6">
              <a:lnSpc>
                <a:spcPct val="115000"/>
              </a:lnSpc>
              <a:spcBef>
                <a:spcPts val="0"/>
              </a:spcBef>
              <a:spcAft>
                <a:spcPts val="0"/>
              </a:spcAft>
              <a:buSzPts val="2800"/>
              <a:buFont typeface="Hanken Grotesk Light"/>
              <a:buNone/>
              <a:defRPr sz="3000">
                <a:latin typeface="Hanken Grotesk"/>
                <a:ea typeface="Hanken Grotesk"/>
                <a:cs typeface="Hanken Grotesk"/>
                <a:sym typeface="Hanken Grotesk"/>
              </a:defRPr>
            </a:lvl7pPr>
            <a:lvl8pPr lvl="7">
              <a:lnSpc>
                <a:spcPct val="115000"/>
              </a:lnSpc>
              <a:spcBef>
                <a:spcPts val="0"/>
              </a:spcBef>
              <a:spcAft>
                <a:spcPts val="0"/>
              </a:spcAft>
              <a:buSzPts val="2800"/>
              <a:buFont typeface="Hanken Grotesk Light"/>
              <a:buNone/>
              <a:defRPr sz="3000">
                <a:latin typeface="Hanken Grotesk"/>
                <a:ea typeface="Hanken Grotesk"/>
                <a:cs typeface="Hanken Grotesk"/>
                <a:sym typeface="Hanken Grotesk"/>
              </a:defRPr>
            </a:lvl8pPr>
            <a:lvl9pPr lvl="8">
              <a:lnSpc>
                <a:spcPct val="115000"/>
              </a:lnSpc>
              <a:spcBef>
                <a:spcPts val="0"/>
              </a:spcBef>
              <a:spcAft>
                <a:spcPts val="0"/>
              </a:spcAft>
              <a:buSzPts val="2800"/>
              <a:buFont typeface="Hanken Grotesk Light"/>
              <a:buNone/>
              <a:defRPr sz="3000">
                <a:latin typeface="Hanken Grotesk"/>
                <a:ea typeface="Hanken Grotesk"/>
                <a:cs typeface="Hanken Grotesk"/>
                <a:sym typeface="Hanken Grotesk"/>
              </a:defRPr>
            </a:lvl9pPr>
          </a:lstStyle>
          <a:p/>
        </p:txBody>
      </p:sp>
      <p:cxnSp>
        <p:nvCxnSpPr>
          <p:cNvPr id="438" name="Google Shape;438;p56"/>
          <p:cNvCxnSpPr/>
          <p:nvPr/>
        </p:nvCxnSpPr>
        <p:spPr>
          <a:xfrm rot="10800000">
            <a:off x="-2100" y="4759975"/>
            <a:ext cx="9148200" cy="0"/>
          </a:xfrm>
          <a:prstGeom prst="straightConnector1">
            <a:avLst/>
          </a:prstGeom>
          <a:noFill/>
          <a:ln cap="flat" cmpd="sng" w="9525">
            <a:solidFill>
              <a:schemeClr val="dk1"/>
            </a:solidFill>
            <a:prstDash val="solid"/>
            <a:round/>
            <a:headEnd len="sm" w="sm" type="none"/>
            <a:tailEnd len="sm" w="sm" type="none"/>
          </a:ln>
        </p:spPr>
      </p:cxnSp>
      <p:sp>
        <p:nvSpPr>
          <p:cNvPr id="439" name="Google Shape;439;p56"/>
          <p:cNvSpPr txBox="1"/>
          <p:nvPr>
            <p:ph idx="1" type="subTitle"/>
          </p:nvPr>
        </p:nvSpPr>
        <p:spPr>
          <a:xfrm>
            <a:off x="594025" y="184700"/>
            <a:ext cx="3696300" cy="153900"/>
          </a:xfrm>
          <a:prstGeom prst="rect">
            <a:avLst/>
          </a:prstGeom>
        </p:spPr>
        <p:txBody>
          <a:bodyPr anchorCtr="0" anchor="ctr" bIns="0" lIns="0" spcFirstLastPara="1" rIns="0" wrap="square" tIns="0">
            <a:normAutofit/>
          </a:bodyPr>
          <a:lstStyle>
            <a:lvl1pPr lvl="0">
              <a:spcBef>
                <a:spcPts val="0"/>
              </a:spcBef>
              <a:spcAft>
                <a:spcPts val="0"/>
              </a:spcAft>
              <a:buClr>
                <a:schemeClr val="dk1"/>
              </a:buClr>
              <a:buSzPts val="1000"/>
              <a:buNone/>
              <a:defRPr b="1"/>
            </a:lvl1pPr>
            <a:lvl2pPr lvl="1">
              <a:spcBef>
                <a:spcPts val="0"/>
              </a:spcBef>
              <a:spcAft>
                <a:spcPts val="0"/>
              </a:spcAft>
              <a:buClr>
                <a:schemeClr val="dk1"/>
              </a:buClr>
              <a:buSzPts val="1200"/>
              <a:buNone/>
              <a:defRPr sz="1200"/>
            </a:lvl2pPr>
            <a:lvl3pPr lvl="2">
              <a:spcBef>
                <a:spcPts val="0"/>
              </a:spcBef>
              <a:spcAft>
                <a:spcPts val="0"/>
              </a:spcAft>
              <a:buClr>
                <a:schemeClr val="dk1"/>
              </a:buClr>
              <a:buSzPts val="1200"/>
              <a:buNone/>
              <a:defRPr sz="1200"/>
            </a:lvl3pPr>
            <a:lvl4pPr lvl="3">
              <a:spcBef>
                <a:spcPts val="0"/>
              </a:spcBef>
              <a:spcAft>
                <a:spcPts val="0"/>
              </a:spcAft>
              <a:buClr>
                <a:schemeClr val="dk1"/>
              </a:buClr>
              <a:buSzPts val="1200"/>
              <a:buNone/>
              <a:defRPr sz="1200"/>
            </a:lvl4pPr>
            <a:lvl5pPr lvl="4">
              <a:spcBef>
                <a:spcPts val="0"/>
              </a:spcBef>
              <a:spcAft>
                <a:spcPts val="0"/>
              </a:spcAft>
              <a:buClr>
                <a:schemeClr val="dk1"/>
              </a:buClr>
              <a:buSzPts val="1200"/>
              <a:buNone/>
              <a:defRPr sz="1200"/>
            </a:lvl5pPr>
            <a:lvl6pPr lvl="5">
              <a:spcBef>
                <a:spcPts val="0"/>
              </a:spcBef>
              <a:spcAft>
                <a:spcPts val="0"/>
              </a:spcAft>
              <a:buClr>
                <a:schemeClr val="dk1"/>
              </a:buClr>
              <a:buSzPts val="1200"/>
              <a:buNone/>
              <a:defRPr sz="1200"/>
            </a:lvl6pPr>
            <a:lvl7pPr lvl="6">
              <a:spcBef>
                <a:spcPts val="0"/>
              </a:spcBef>
              <a:spcAft>
                <a:spcPts val="0"/>
              </a:spcAft>
              <a:buClr>
                <a:schemeClr val="dk1"/>
              </a:buClr>
              <a:buSzPts val="1200"/>
              <a:buNone/>
              <a:defRPr sz="1200"/>
            </a:lvl7pPr>
            <a:lvl8pPr lvl="7">
              <a:spcBef>
                <a:spcPts val="0"/>
              </a:spcBef>
              <a:spcAft>
                <a:spcPts val="0"/>
              </a:spcAft>
              <a:buClr>
                <a:schemeClr val="dk1"/>
              </a:buClr>
              <a:buSzPts val="1200"/>
              <a:buNone/>
              <a:defRPr sz="1200"/>
            </a:lvl8pPr>
            <a:lvl9pPr lvl="8">
              <a:spcBef>
                <a:spcPts val="0"/>
              </a:spcBef>
              <a:spcAft>
                <a:spcPts val="0"/>
              </a:spcAft>
              <a:buClr>
                <a:schemeClr val="dk1"/>
              </a:buClr>
              <a:buSzPts val="1200"/>
              <a:buNone/>
              <a:defRPr sz="1200"/>
            </a:lvl9pPr>
          </a:lstStyle>
          <a:p/>
        </p:txBody>
      </p:sp>
      <p:sp>
        <p:nvSpPr>
          <p:cNvPr id="440" name="Google Shape;440;p56"/>
          <p:cNvSpPr txBox="1"/>
          <p:nvPr>
            <p:ph idx="2" type="title"/>
          </p:nvPr>
        </p:nvSpPr>
        <p:spPr>
          <a:xfrm>
            <a:off x="850" y="1078988"/>
            <a:ext cx="9144000" cy="3598800"/>
          </a:xfrm>
          <a:prstGeom prst="rect">
            <a:avLst/>
          </a:prstGeom>
        </p:spPr>
        <p:txBody>
          <a:bodyPr anchorCtr="0" anchor="t" bIns="108000" lIns="252000" spcFirstLastPara="1" rIns="252000" wrap="square" tIns="0">
            <a:noAutofit/>
          </a:bodyPr>
          <a:lstStyle>
            <a:lvl1pPr lvl="0">
              <a:spcBef>
                <a:spcPts val="0"/>
              </a:spcBef>
              <a:spcAft>
                <a:spcPts val="0"/>
              </a:spcAft>
              <a:buSzPts val="3000"/>
              <a:buNone/>
              <a:defRPr sz="3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441" name="Google Shape;441;p56"/>
          <p:cNvGrpSpPr/>
          <p:nvPr/>
        </p:nvGrpSpPr>
        <p:grpSpPr>
          <a:xfrm>
            <a:off x="1724267" y="547463"/>
            <a:ext cx="658200" cy="449397"/>
            <a:chOff x="2467317" y="547413"/>
            <a:chExt cx="658200" cy="449397"/>
          </a:xfrm>
        </p:grpSpPr>
        <p:sp>
          <p:nvSpPr>
            <p:cNvPr id="442" name="Google Shape;442;p56"/>
            <p:cNvSpPr/>
            <p:nvPr/>
          </p:nvSpPr>
          <p:spPr>
            <a:xfrm rot="5400000">
              <a:off x="2593167" y="464460"/>
              <a:ext cx="406500" cy="658200"/>
            </a:xfrm>
            <a:prstGeom prst="roundRect">
              <a:avLst>
                <a:gd fmla="val 5925"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Hanken Grotesk"/>
                <a:ea typeface="Hanken Grotesk"/>
                <a:cs typeface="Hanken Grotesk"/>
                <a:sym typeface="Hanken Grotesk"/>
              </a:endParaRPr>
            </a:p>
          </p:txBody>
        </p:sp>
        <p:sp>
          <p:nvSpPr>
            <p:cNvPr id="443" name="Google Shape;443;p56"/>
            <p:cNvSpPr/>
            <p:nvPr/>
          </p:nvSpPr>
          <p:spPr>
            <a:xfrm>
              <a:off x="2507750" y="547413"/>
              <a:ext cx="269319" cy="43229"/>
            </a:xfrm>
            <a:custGeom>
              <a:rect b="b" l="l" r="r" t="t"/>
              <a:pathLst>
                <a:path extrusionOk="0" h="45745" w="285750">
                  <a:moveTo>
                    <a:pt x="85067" y="0"/>
                  </a:moveTo>
                  <a:lnTo>
                    <a:pt x="82600" y="39"/>
                  </a:lnTo>
                  <a:lnTo>
                    <a:pt x="80250" y="196"/>
                  </a:lnTo>
                  <a:lnTo>
                    <a:pt x="78017" y="392"/>
                  </a:lnTo>
                  <a:lnTo>
                    <a:pt x="75824" y="666"/>
                  </a:lnTo>
                  <a:lnTo>
                    <a:pt x="73748" y="1057"/>
                  </a:lnTo>
                  <a:lnTo>
                    <a:pt x="71751" y="1449"/>
                  </a:lnTo>
                  <a:lnTo>
                    <a:pt x="69871" y="1958"/>
                  </a:lnTo>
                  <a:lnTo>
                    <a:pt x="68030" y="2467"/>
                  </a:lnTo>
                  <a:lnTo>
                    <a:pt x="66307" y="3055"/>
                  </a:lnTo>
                  <a:lnTo>
                    <a:pt x="64662" y="3682"/>
                  </a:lnTo>
                  <a:lnTo>
                    <a:pt x="63095" y="4347"/>
                  </a:lnTo>
                  <a:lnTo>
                    <a:pt x="61607" y="5013"/>
                  </a:lnTo>
                  <a:lnTo>
                    <a:pt x="60197" y="5757"/>
                  </a:lnTo>
                  <a:lnTo>
                    <a:pt x="58905" y="6462"/>
                  </a:lnTo>
                  <a:lnTo>
                    <a:pt x="57651" y="7206"/>
                  </a:lnTo>
                  <a:lnTo>
                    <a:pt x="56476" y="7951"/>
                  </a:lnTo>
                  <a:lnTo>
                    <a:pt x="55419" y="8695"/>
                  </a:lnTo>
                  <a:lnTo>
                    <a:pt x="54401" y="9439"/>
                  </a:lnTo>
                  <a:lnTo>
                    <a:pt x="53461" y="10144"/>
                  </a:lnTo>
                  <a:lnTo>
                    <a:pt x="52599" y="10888"/>
                  </a:lnTo>
                  <a:lnTo>
                    <a:pt x="51816" y="11554"/>
                  </a:lnTo>
                  <a:lnTo>
                    <a:pt x="51111" y="12220"/>
                  </a:lnTo>
                  <a:lnTo>
                    <a:pt x="49897" y="13434"/>
                  </a:lnTo>
                  <a:lnTo>
                    <a:pt x="48996" y="14452"/>
                  </a:lnTo>
                  <a:lnTo>
                    <a:pt x="48330" y="15235"/>
                  </a:lnTo>
                  <a:lnTo>
                    <a:pt x="47821" y="15901"/>
                  </a:lnTo>
                  <a:lnTo>
                    <a:pt x="33447" y="32390"/>
                  </a:lnTo>
                  <a:lnTo>
                    <a:pt x="32429" y="33369"/>
                  </a:lnTo>
                  <a:lnTo>
                    <a:pt x="31371" y="34348"/>
                  </a:lnTo>
                  <a:lnTo>
                    <a:pt x="30314" y="35249"/>
                  </a:lnTo>
                  <a:lnTo>
                    <a:pt x="29217" y="36110"/>
                  </a:lnTo>
                  <a:lnTo>
                    <a:pt x="28160" y="36933"/>
                  </a:lnTo>
                  <a:lnTo>
                    <a:pt x="27063" y="37677"/>
                  </a:lnTo>
                  <a:lnTo>
                    <a:pt x="25967" y="38421"/>
                  </a:lnTo>
                  <a:lnTo>
                    <a:pt x="24870" y="39087"/>
                  </a:lnTo>
                  <a:lnTo>
                    <a:pt x="23773" y="39753"/>
                  </a:lnTo>
                  <a:lnTo>
                    <a:pt x="22677" y="40340"/>
                  </a:lnTo>
                  <a:lnTo>
                    <a:pt x="21580" y="40889"/>
                  </a:lnTo>
                  <a:lnTo>
                    <a:pt x="20483" y="41437"/>
                  </a:lnTo>
                  <a:lnTo>
                    <a:pt x="19348" y="41907"/>
                  </a:lnTo>
                  <a:lnTo>
                    <a:pt x="18251" y="42377"/>
                  </a:lnTo>
                  <a:lnTo>
                    <a:pt x="17154" y="42768"/>
                  </a:lnTo>
                  <a:lnTo>
                    <a:pt x="16058" y="43160"/>
                  </a:lnTo>
                  <a:lnTo>
                    <a:pt x="14961" y="43513"/>
                  </a:lnTo>
                  <a:lnTo>
                    <a:pt x="13865" y="43826"/>
                  </a:lnTo>
                  <a:lnTo>
                    <a:pt x="12807" y="44139"/>
                  </a:lnTo>
                  <a:lnTo>
                    <a:pt x="11750" y="44374"/>
                  </a:lnTo>
                  <a:lnTo>
                    <a:pt x="10692" y="44609"/>
                  </a:lnTo>
                  <a:lnTo>
                    <a:pt x="9635" y="44844"/>
                  </a:lnTo>
                  <a:lnTo>
                    <a:pt x="7559" y="45197"/>
                  </a:lnTo>
                  <a:lnTo>
                    <a:pt x="5561" y="45432"/>
                  </a:lnTo>
                  <a:lnTo>
                    <a:pt x="3642" y="45588"/>
                  </a:lnTo>
                  <a:lnTo>
                    <a:pt x="1762" y="45706"/>
                  </a:lnTo>
                  <a:lnTo>
                    <a:pt x="0" y="45745"/>
                  </a:lnTo>
                  <a:lnTo>
                    <a:pt x="285750" y="45745"/>
                  </a:lnTo>
                  <a:lnTo>
                    <a:pt x="283988" y="45706"/>
                  </a:lnTo>
                  <a:lnTo>
                    <a:pt x="282108" y="45588"/>
                  </a:lnTo>
                  <a:lnTo>
                    <a:pt x="280189" y="45432"/>
                  </a:lnTo>
                  <a:lnTo>
                    <a:pt x="278191" y="45197"/>
                  </a:lnTo>
                  <a:lnTo>
                    <a:pt x="276115" y="44844"/>
                  </a:lnTo>
                  <a:lnTo>
                    <a:pt x="275097" y="44609"/>
                  </a:lnTo>
                  <a:lnTo>
                    <a:pt x="274000" y="44374"/>
                  </a:lnTo>
                  <a:lnTo>
                    <a:pt x="272943" y="44139"/>
                  </a:lnTo>
                  <a:lnTo>
                    <a:pt x="271886" y="43826"/>
                  </a:lnTo>
                  <a:lnTo>
                    <a:pt x="270789" y="43513"/>
                  </a:lnTo>
                  <a:lnTo>
                    <a:pt x="269692" y="43160"/>
                  </a:lnTo>
                  <a:lnTo>
                    <a:pt x="268596" y="42768"/>
                  </a:lnTo>
                  <a:lnTo>
                    <a:pt x="267499" y="42377"/>
                  </a:lnTo>
                  <a:lnTo>
                    <a:pt x="266402" y="41907"/>
                  </a:lnTo>
                  <a:lnTo>
                    <a:pt x="265306" y="41437"/>
                  </a:lnTo>
                  <a:lnTo>
                    <a:pt x="264170" y="40889"/>
                  </a:lnTo>
                  <a:lnTo>
                    <a:pt x="263073" y="40340"/>
                  </a:lnTo>
                  <a:lnTo>
                    <a:pt x="261977" y="39753"/>
                  </a:lnTo>
                  <a:lnTo>
                    <a:pt x="260880" y="39087"/>
                  </a:lnTo>
                  <a:lnTo>
                    <a:pt x="259783" y="38421"/>
                  </a:lnTo>
                  <a:lnTo>
                    <a:pt x="258687" y="37677"/>
                  </a:lnTo>
                  <a:lnTo>
                    <a:pt x="257590" y="36933"/>
                  </a:lnTo>
                  <a:lnTo>
                    <a:pt x="256533" y="36110"/>
                  </a:lnTo>
                  <a:lnTo>
                    <a:pt x="255436" y="35249"/>
                  </a:lnTo>
                  <a:lnTo>
                    <a:pt x="254379" y="34348"/>
                  </a:lnTo>
                  <a:lnTo>
                    <a:pt x="253321" y="33369"/>
                  </a:lnTo>
                  <a:lnTo>
                    <a:pt x="252303" y="32390"/>
                  </a:lnTo>
                  <a:lnTo>
                    <a:pt x="237929" y="15901"/>
                  </a:lnTo>
                  <a:lnTo>
                    <a:pt x="237420" y="15235"/>
                  </a:lnTo>
                  <a:lnTo>
                    <a:pt x="236754" y="14452"/>
                  </a:lnTo>
                  <a:lnTo>
                    <a:pt x="235853" y="13434"/>
                  </a:lnTo>
                  <a:lnTo>
                    <a:pt x="234639" y="12220"/>
                  </a:lnTo>
                  <a:lnTo>
                    <a:pt x="233934" y="11554"/>
                  </a:lnTo>
                  <a:lnTo>
                    <a:pt x="233151" y="10888"/>
                  </a:lnTo>
                  <a:lnTo>
                    <a:pt x="232289" y="10144"/>
                  </a:lnTo>
                  <a:lnTo>
                    <a:pt x="231349" y="9439"/>
                  </a:lnTo>
                  <a:lnTo>
                    <a:pt x="230370" y="8695"/>
                  </a:lnTo>
                  <a:lnTo>
                    <a:pt x="229274" y="7951"/>
                  </a:lnTo>
                  <a:lnTo>
                    <a:pt x="228099" y="7206"/>
                  </a:lnTo>
                  <a:lnTo>
                    <a:pt x="226885" y="6462"/>
                  </a:lnTo>
                  <a:lnTo>
                    <a:pt x="225553" y="5757"/>
                  </a:lnTo>
                  <a:lnTo>
                    <a:pt x="224143" y="5013"/>
                  </a:lnTo>
                  <a:lnTo>
                    <a:pt x="222655" y="4347"/>
                  </a:lnTo>
                  <a:lnTo>
                    <a:pt x="221088" y="3682"/>
                  </a:lnTo>
                  <a:lnTo>
                    <a:pt x="219443" y="3055"/>
                  </a:lnTo>
                  <a:lnTo>
                    <a:pt x="217720" y="2467"/>
                  </a:lnTo>
                  <a:lnTo>
                    <a:pt x="215879" y="1958"/>
                  </a:lnTo>
                  <a:lnTo>
                    <a:pt x="213999" y="1449"/>
                  </a:lnTo>
                  <a:lnTo>
                    <a:pt x="212002" y="1057"/>
                  </a:lnTo>
                  <a:lnTo>
                    <a:pt x="209926" y="666"/>
                  </a:lnTo>
                  <a:lnTo>
                    <a:pt x="207733" y="392"/>
                  </a:lnTo>
                  <a:lnTo>
                    <a:pt x="205500" y="196"/>
                  </a:lnTo>
                  <a:lnTo>
                    <a:pt x="203150" y="39"/>
                  </a:lnTo>
                  <a:lnTo>
                    <a:pt x="2006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nken Grotesk"/>
                <a:ea typeface="Hanken Grotesk"/>
                <a:cs typeface="Hanken Grotesk"/>
                <a:sym typeface="Hanken Grotesk"/>
              </a:endParaRPr>
            </a:p>
          </p:txBody>
        </p:sp>
      </p:grpSp>
      <p:grpSp>
        <p:nvGrpSpPr>
          <p:cNvPr id="444" name="Google Shape;444;p56"/>
          <p:cNvGrpSpPr/>
          <p:nvPr/>
        </p:nvGrpSpPr>
        <p:grpSpPr>
          <a:xfrm>
            <a:off x="981142" y="547476"/>
            <a:ext cx="658200" cy="449397"/>
            <a:chOff x="2467317" y="547413"/>
            <a:chExt cx="658200" cy="449397"/>
          </a:xfrm>
        </p:grpSpPr>
        <p:sp>
          <p:nvSpPr>
            <p:cNvPr id="445" name="Google Shape;445;p56"/>
            <p:cNvSpPr/>
            <p:nvPr/>
          </p:nvSpPr>
          <p:spPr>
            <a:xfrm rot="5400000">
              <a:off x="2593167" y="464460"/>
              <a:ext cx="406500" cy="658200"/>
            </a:xfrm>
            <a:prstGeom prst="roundRect">
              <a:avLst>
                <a:gd fmla="val 5925"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Hanken Grotesk"/>
                <a:ea typeface="Hanken Grotesk"/>
                <a:cs typeface="Hanken Grotesk"/>
                <a:sym typeface="Hanken Grotesk"/>
              </a:endParaRPr>
            </a:p>
          </p:txBody>
        </p:sp>
        <p:sp>
          <p:nvSpPr>
            <p:cNvPr id="446" name="Google Shape;446;p56"/>
            <p:cNvSpPr/>
            <p:nvPr/>
          </p:nvSpPr>
          <p:spPr>
            <a:xfrm>
              <a:off x="2507750" y="547413"/>
              <a:ext cx="269319" cy="43229"/>
            </a:xfrm>
            <a:custGeom>
              <a:rect b="b" l="l" r="r" t="t"/>
              <a:pathLst>
                <a:path extrusionOk="0" h="45745" w="285750">
                  <a:moveTo>
                    <a:pt x="85067" y="0"/>
                  </a:moveTo>
                  <a:lnTo>
                    <a:pt x="82600" y="39"/>
                  </a:lnTo>
                  <a:lnTo>
                    <a:pt x="80250" y="196"/>
                  </a:lnTo>
                  <a:lnTo>
                    <a:pt x="78017" y="392"/>
                  </a:lnTo>
                  <a:lnTo>
                    <a:pt x="75824" y="666"/>
                  </a:lnTo>
                  <a:lnTo>
                    <a:pt x="73748" y="1057"/>
                  </a:lnTo>
                  <a:lnTo>
                    <a:pt x="71751" y="1449"/>
                  </a:lnTo>
                  <a:lnTo>
                    <a:pt x="69871" y="1958"/>
                  </a:lnTo>
                  <a:lnTo>
                    <a:pt x="68030" y="2467"/>
                  </a:lnTo>
                  <a:lnTo>
                    <a:pt x="66307" y="3055"/>
                  </a:lnTo>
                  <a:lnTo>
                    <a:pt x="64662" y="3682"/>
                  </a:lnTo>
                  <a:lnTo>
                    <a:pt x="63095" y="4347"/>
                  </a:lnTo>
                  <a:lnTo>
                    <a:pt x="61607" y="5013"/>
                  </a:lnTo>
                  <a:lnTo>
                    <a:pt x="60197" y="5757"/>
                  </a:lnTo>
                  <a:lnTo>
                    <a:pt x="58905" y="6462"/>
                  </a:lnTo>
                  <a:lnTo>
                    <a:pt x="57651" y="7206"/>
                  </a:lnTo>
                  <a:lnTo>
                    <a:pt x="56476" y="7951"/>
                  </a:lnTo>
                  <a:lnTo>
                    <a:pt x="55419" y="8695"/>
                  </a:lnTo>
                  <a:lnTo>
                    <a:pt x="54401" y="9439"/>
                  </a:lnTo>
                  <a:lnTo>
                    <a:pt x="53461" y="10144"/>
                  </a:lnTo>
                  <a:lnTo>
                    <a:pt x="52599" y="10888"/>
                  </a:lnTo>
                  <a:lnTo>
                    <a:pt x="51816" y="11554"/>
                  </a:lnTo>
                  <a:lnTo>
                    <a:pt x="51111" y="12220"/>
                  </a:lnTo>
                  <a:lnTo>
                    <a:pt x="49897" y="13434"/>
                  </a:lnTo>
                  <a:lnTo>
                    <a:pt x="48996" y="14452"/>
                  </a:lnTo>
                  <a:lnTo>
                    <a:pt x="48330" y="15235"/>
                  </a:lnTo>
                  <a:lnTo>
                    <a:pt x="47821" y="15901"/>
                  </a:lnTo>
                  <a:lnTo>
                    <a:pt x="33447" y="32390"/>
                  </a:lnTo>
                  <a:lnTo>
                    <a:pt x="32429" y="33369"/>
                  </a:lnTo>
                  <a:lnTo>
                    <a:pt x="31371" y="34348"/>
                  </a:lnTo>
                  <a:lnTo>
                    <a:pt x="30314" y="35249"/>
                  </a:lnTo>
                  <a:lnTo>
                    <a:pt x="29217" y="36110"/>
                  </a:lnTo>
                  <a:lnTo>
                    <a:pt x="28160" y="36933"/>
                  </a:lnTo>
                  <a:lnTo>
                    <a:pt x="27063" y="37677"/>
                  </a:lnTo>
                  <a:lnTo>
                    <a:pt x="25967" y="38421"/>
                  </a:lnTo>
                  <a:lnTo>
                    <a:pt x="24870" y="39087"/>
                  </a:lnTo>
                  <a:lnTo>
                    <a:pt x="23773" y="39753"/>
                  </a:lnTo>
                  <a:lnTo>
                    <a:pt x="22677" y="40340"/>
                  </a:lnTo>
                  <a:lnTo>
                    <a:pt x="21580" y="40889"/>
                  </a:lnTo>
                  <a:lnTo>
                    <a:pt x="20483" y="41437"/>
                  </a:lnTo>
                  <a:lnTo>
                    <a:pt x="19348" y="41907"/>
                  </a:lnTo>
                  <a:lnTo>
                    <a:pt x="18251" y="42377"/>
                  </a:lnTo>
                  <a:lnTo>
                    <a:pt x="17154" y="42768"/>
                  </a:lnTo>
                  <a:lnTo>
                    <a:pt x="16058" y="43160"/>
                  </a:lnTo>
                  <a:lnTo>
                    <a:pt x="14961" y="43513"/>
                  </a:lnTo>
                  <a:lnTo>
                    <a:pt x="13865" y="43826"/>
                  </a:lnTo>
                  <a:lnTo>
                    <a:pt x="12807" y="44139"/>
                  </a:lnTo>
                  <a:lnTo>
                    <a:pt x="11750" y="44374"/>
                  </a:lnTo>
                  <a:lnTo>
                    <a:pt x="10692" y="44609"/>
                  </a:lnTo>
                  <a:lnTo>
                    <a:pt x="9635" y="44844"/>
                  </a:lnTo>
                  <a:lnTo>
                    <a:pt x="7559" y="45197"/>
                  </a:lnTo>
                  <a:lnTo>
                    <a:pt x="5561" y="45432"/>
                  </a:lnTo>
                  <a:lnTo>
                    <a:pt x="3642" y="45588"/>
                  </a:lnTo>
                  <a:lnTo>
                    <a:pt x="1762" y="45706"/>
                  </a:lnTo>
                  <a:lnTo>
                    <a:pt x="0" y="45745"/>
                  </a:lnTo>
                  <a:lnTo>
                    <a:pt x="285750" y="45745"/>
                  </a:lnTo>
                  <a:lnTo>
                    <a:pt x="283988" y="45706"/>
                  </a:lnTo>
                  <a:lnTo>
                    <a:pt x="282108" y="45588"/>
                  </a:lnTo>
                  <a:lnTo>
                    <a:pt x="280189" y="45432"/>
                  </a:lnTo>
                  <a:lnTo>
                    <a:pt x="278191" y="45197"/>
                  </a:lnTo>
                  <a:lnTo>
                    <a:pt x="276115" y="44844"/>
                  </a:lnTo>
                  <a:lnTo>
                    <a:pt x="275097" y="44609"/>
                  </a:lnTo>
                  <a:lnTo>
                    <a:pt x="274000" y="44374"/>
                  </a:lnTo>
                  <a:lnTo>
                    <a:pt x="272943" y="44139"/>
                  </a:lnTo>
                  <a:lnTo>
                    <a:pt x="271886" y="43826"/>
                  </a:lnTo>
                  <a:lnTo>
                    <a:pt x="270789" y="43513"/>
                  </a:lnTo>
                  <a:lnTo>
                    <a:pt x="269692" y="43160"/>
                  </a:lnTo>
                  <a:lnTo>
                    <a:pt x="268596" y="42768"/>
                  </a:lnTo>
                  <a:lnTo>
                    <a:pt x="267499" y="42377"/>
                  </a:lnTo>
                  <a:lnTo>
                    <a:pt x="266402" y="41907"/>
                  </a:lnTo>
                  <a:lnTo>
                    <a:pt x="265306" y="41437"/>
                  </a:lnTo>
                  <a:lnTo>
                    <a:pt x="264170" y="40889"/>
                  </a:lnTo>
                  <a:lnTo>
                    <a:pt x="263073" y="40340"/>
                  </a:lnTo>
                  <a:lnTo>
                    <a:pt x="261977" y="39753"/>
                  </a:lnTo>
                  <a:lnTo>
                    <a:pt x="260880" y="39087"/>
                  </a:lnTo>
                  <a:lnTo>
                    <a:pt x="259783" y="38421"/>
                  </a:lnTo>
                  <a:lnTo>
                    <a:pt x="258687" y="37677"/>
                  </a:lnTo>
                  <a:lnTo>
                    <a:pt x="257590" y="36933"/>
                  </a:lnTo>
                  <a:lnTo>
                    <a:pt x="256533" y="36110"/>
                  </a:lnTo>
                  <a:lnTo>
                    <a:pt x="255436" y="35249"/>
                  </a:lnTo>
                  <a:lnTo>
                    <a:pt x="254379" y="34348"/>
                  </a:lnTo>
                  <a:lnTo>
                    <a:pt x="253321" y="33369"/>
                  </a:lnTo>
                  <a:lnTo>
                    <a:pt x="252303" y="32390"/>
                  </a:lnTo>
                  <a:lnTo>
                    <a:pt x="237929" y="15901"/>
                  </a:lnTo>
                  <a:lnTo>
                    <a:pt x="237420" y="15235"/>
                  </a:lnTo>
                  <a:lnTo>
                    <a:pt x="236754" y="14452"/>
                  </a:lnTo>
                  <a:lnTo>
                    <a:pt x="235853" y="13434"/>
                  </a:lnTo>
                  <a:lnTo>
                    <a:pt x="234639" y="12220"/>
                  </a:lnTo>
                  <a:lnTo>
                    <a:pt x="233934" y="11554"/>
                  </a:lnTo>
                  <a:lnTo>
                    <a:pt x="233151" y="10888"/>
                  </a:lnTo>
                  <a:lnTo>
                    <a:pt x="232289" y="10144"/>
                  </a:lnTo>
                  <a:lnTo>
                    <a:pt x="231349" y="9439"/>
                  </a:lnTo>
                  <a:lnTo>
                    <a:pt x="230370" y="8695"/>
                  </a:lnTo>
                  <a:lnTo>
                    <a:pt x="229274" y="7951"/>
                  </a:lnTo>
                  <a:lnTo>
                    <a:pt x="228099" y="7206"/>
                  </a:lnTo>
                  <a:lnTo>
                    <a:pt x="226885" y="6462"/>
                  </a:lnTo>
                  <a:lnTo>
                    <a:pt x="225553" y="5757"/>
                  </a:lnTo>
                  <a:lnTo>
                    <a:pt x="224143" y="5013"/>
                  </a:lnTo>
                  <a:lnTo>
                    <a:pt x="222655" y="4347"/>
                  </a:lnTo>
                  <a:lnTo>
                    <a:pt x="221088" y="3682"/>
                  </a:lnTo>
                  <a:lnTo>
                    <a:pt x="219443" y="3055"/>
                  </a:lnTo>
                  <a:lnTo>
                    <a:pt x="217720" y="2467"/>
                  </a:lnTo>
                  <a:lnTo>
                    <a:pt x="215879" y="1958"/>
                  </a:lnTo>
                  <a:lnTo>
                    <a:pt x="213999" y="1449"/>
                  </a:lnTo>
                  <a:lnTo>
                    <a:pt x="212002" y="1057"/>
                  </a:lnTo>
                  <a:lnTo>
                    <a:pt x="209926" y="666"/>
                  </a:lnTo>
                  <a:lnTo>
                    <a:pt x="207733" y="392"/>
                  </a:lnTo>
                  <a:lnTo>
                    <a:pt x="205500" y="196"/>
                  </a:lnTo>
                  <a:lnTo>
                    <a:pt x="203150" y="39"/>
                  </a:lnTo>
                  <a:lnTo>
                    <a:pt x="2006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nken Grotesk"/>
                <a:ea typeface="Hanken Grotesk"/>
                <a:cs typeface="Hanken Grotesk"/>
                <a:sym typeface="Hanken Grotesk"/>
              </a:endParaRPr>
            </a:p>
          </p:txBody>
        </p:sp>
      </p:grpSp>
      <p:grpSp>
        <p:nvGrpSpPr>
          <p:cNvPr id="447" name="Google Shape;447;p56"/>
          <p:cNvGrpSpPr/>
          <p:nvPr/>
        </p:nvGrpSpPr>
        <p:grpSpPr>
          <a:xfrm>
            <a:off x="2467317" y="547413"/>
            <a:ext cx="658200" cy="449397"/>
            <a:chOff x="2467317" y="547413"/>
            <a:chExt cx="658200" cy="449397"/>
          </a:xfrm>
        </p:grpSpPr>
        <p:sp>
          <p:nvSpPr>
            <p:cNvPr id="448" name="Google Shape;448;p56"/>
            <p:cNvSpPr/>
            <p:nvPr/>
          </p:nvSpPr>
          <p:spPr>
            <a:xfrm rot="5400000">
              <a:off x="2593167" y="464460"/>
              <a:ext cx="406500" cy="658200"/>
            </a:xfrm>
            <a:prstGeom prst="roundRect">
              <a:avLst>
                <a:gd fmla="val 5925"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Hanken Grotesk"/>
                <a:ea typeface="Hanken Grotesk"/>
                <a:cs typeface="Hanken Grotesk"/>
                <a:sym typeface="Hanken Grotesk"/>
              </a:endParaRPr>
            </a:p>
          </p:txBody>
        </p:sp>
        <p:sp>
          <p:nvSpPr>
            <p:cNvPr id="449" name="Google Shape;449;p56"/>
            <p:cNvSpPr/>
            <p:nvPr/>
          </p:nvSpPr>
          <p:spPr>
            <a:xfrm>
              <a:off x="2507750" y="547413"/>
              <a:ext cx="269319" cy="43229"/>
            </a:xfrm>
            <a:custGeom>
              <a:rect b="b" l="l" r="r" t="t"/>
              <a:pathLst>
                <a:path extrusionOk="0" h="45745" w="285750">
                  <a:moveTo>
                    <a:pt x="85067" y="0"/>
                  </a:moveTo>
                  <a:lnTo>
                    <a:pt x="82600" y="39"/>
                  </a:lnTo>
                  <a:lnTo>
                    <a:pt x="80250" y="196"/>
                  </a:lnTo>
                  <a:lnTo>
                    <a:pt x="78017" y="392"/>
                  </a:lnTo>
                  <a:lnTo>
                    <a:pt x="75824" y="666"/>
                  </a:lnTo>
                  <a:lnTo>
                    <a:pt x="73748" y="1057"/>
                  </a:lnTo>
                  <a:lnTo>
                    <a:pt x="71751" y="1449"/>
                  </a:lnTo>
                  <a:lnTo>
                    <a:pt x="69871" y="1958"/>
                  </a:lnTo>
                  <a:lnTo>
                    <a:pt x="68030" y="2467"/>
                  </a:lnTo>
                  <a:lnTo>
                    <a:pt x="66307" y="3055"/>
                  </a:lnTo>
                  <a:lnTo>
                    <a:pt x="64662" y="3682"/>
                  </a:lnTo>
                  <a:lnTo>
                    <a:pt x="63095" y="4347"/>
                  </a:lnTo>
                  <a:lnTo>
                    <a:pt x="61607" y="5013"/>
                  </a:lnTo>
                  <a:lnTo>
                    <a:pt x="60197" y="5757"/>
                  </a:lnTo>
                  <a:lnTo>
                    <a:pt x="58905" y="6462"/>
                  </a:lnTo>
                  <a:lnTo>
                    <a:pt x="57651" y="7206"/>
                  </a:lnTo>
                  <a:lnTo>
                    <a:pt x="56476" y="7951"/>
                  </a:lnTo>
                  <a:lnTo>
                    <a:pt x="55419" y="8695"/>
                  </a:lnTo>
                  <a:lnTo>
                    <a:pt x="54401" y="9439"/>
                  </a:lnTo>
                  <a:lnTo>
                    <a:pt x="53461" y="10144"/>
                  </a:lnTo>
                  <a:lnTo>
                    <a:pt x="52599" y="10888"/>
                  </a:lnTo>
                  <a:lnTo>
                    <a:pt x="51816" y="11554"/>
                  </a:lnTo>
                  <a:lnTo>
                    <a:pt x="51111" y="12220"/>
                  </a:lnTo>
                  <a:lnTo>
                    <a:pt x="49897" y="13434"/>
                  </a:lnTo>
                  <a:lnTo>
                    <a:pt x="48996" y="14452"/>
                  </a:lnTo>
                  <a:lnTo>
                    <a:pt x="48330" y="15235"/>
                  </a:lnTo>
                  <a:lnTo>
                    <a:pt x="47821" y="15901"/>
                  </a:lnTo>
                  <a:lnTo>
                    <a:pt x="33447" y="32390"/>
                  </a:lnTo>
                  <a:lnTo>
                    <a:pt x="32429" y="33369"/>
                  </a:lnTo>
                  <a:lnTo>
                    <a:pt x="31371" y="34348"/>
                  </a:lnTo>
                  <a:lnTo>
                    <a:pt x="30314" y="35249"/>
                  </a:lnTo>
                  <a:lnTo>
                    <a:pt x="29217" y="36110"/>
                  </a:lnTo>
                  <a:lnTo>
                    <a:pt x="28160" y="36933"/>
                  </a:lnTo>
                  <a:lnTo>
                    <a:pt x="27063" y="37677"/>
                  </a:lnTo>
                  <a:lnTo>
                    <a:pt x="25967" y="38421"/>
                  </a:lnTo>
                  <a:lnTo>
                    <a:pt x="24870" y="39087"/>
                  </a:lnTo>
                  <a:lnTo>
                    <a:pt x="23773" y="39753"/>
                  </a:lnTo>
                  <a:lnTo>
                    <a:pt x="22677" y="40340"/>
                  </a:lnTo>
                  <a:lnTo>
                    <a:pt x="21580" y="40889"/>
                  </a:lnTo>
                  <a:lnTo>
                    <a:pt x="20483" y="41437"/>
                  </a:lnTo>
                  <a:lnTo>
                    <a:pt x="19348" y="41907"/>
                  </a:lnTo>
                  <a:lnTo>
                    <a:pt x="18251" y="42377"/>
                  </a:lnTo>
                  <a:lnTo>
                    <a:pt x="17154" y="42768"/>
                  </a:lnTo>
                  <a:lnTo>
                    <a:pt x="16058" y="43160"/>
                  </a:lnTo>
                  <a:lnTo>
                    <a:pt x="14961" y="43513"/>
                  </a:lnTo>
                  <a:lnTo>
                    <a:pt x="13865" y="43826"/>
                  </a:lnTo>
                  <a:lnTo>
                    <a:pt x="12807" y="44139"/>
                  </a:lnTo>
                  <a:lnTo>
                    <a:pt x="11750" y="44374"/>
                  </a:lnTo>
                  <a:lnTo>
                    <a:pt x="10692" y="44609"/>
                  </a:lnTo>
                  <a:lnTo>
                    <a:pt x="9635" y="44844"/>
                  </a:lnTo>
                  <a:lnTo>
                    <a:pt x="7559" y="45197"/>
                  </a:lnTo>
                  <a:lnTo>
                    <a:pt x="5561" y="45432"/>
                  </a:lnTo>
                  <a:lnTo>
                    <a:pt x="3642" y="45588"/>
                  </a:lnTo>
                  <a:lnTo>
                    <a:pt x="1762" y="45706"/>
                  </a:lnTo>
                  <a:lnTo>
                    <a:pt x="0" y="45745"/>
                  </a:lnTo>
                  <a:lnTo>
                    <a:pt x="285750" y="45745"/>
                  </a:lnTo>
                  <a:lnTo>
                    <a:pt x="283988" y="45706"/>
                  </a:lnTo>
                  <a:lnTo>
                    <a:pt x="282108" y="45588"/>
                  </a:lnTo>
                  <a:lnTo>
                    <a:pt x="280189" y="45432"/>
                  </a:lnTo>
                  <a:lnTo>
                    <a:pt x="278191" y="45197"/>
                  </a:lnTo>
                  <a:lnTo>
                    <a:pt x="276115" y="44844"/>
                  </a:lnTo>
                  <a:lnTo>
                    <a:pt x="275097" y="44609"/>
                  </a:lnTo>
                  <a:lnTo>
                    <a:pt x="274000" y="44374"/>
                  </a:lnTo>
                  <a:lnTo>
                    <a:pt x="272943" y="44139"/>
                  </a:lnTo>
                  <a:lnTo>
                    <a:pt x="271886" y="43826"/>
                  </a:lnTo>
                  <a:lnTo>
                    <a:pt x="270789" y="43513"/>
                  </a:lnTo>
                  <a:lnTo>
                    <a:pt x="269692" y="43160"/>
                  </a:lnTo>
                  <a:lnTo>
                    <a:pt x="268596" y="42768"/>
                  </a:lnTo>
                  <a:lnTo>
                    <a:pt x="267499" y="42377"/>
                  </a:lnTo>
                  <a:lnTo>
                    <a:pt x="266402" y="41907"/>
                  </a:lnTo>
                  <a:lnTo>
                    <a:pt x="265306" y="41437"/>
                  </a:lnTo>
                  <a:lnTo>
                    <a:pt x="264170" y="40889"/>
                  </a:lnTo>
                  <a:lnTo>
                    <a:pt x="263073" y="40340"/>
                  </a:lnTo>
                  <a:lnTo>
                    <a:pt x="261977" y="39753"/>
                  </a:lnTo>
                  <a:lnTo>
                    <a:pt x="260880" y="39087"/>
                  </a:lnTo>
                  <a:lnTo>
                    <a:pt x="259783" y="38421"/>
                  </a:lnTo>
                  <a:lnTo>
                    <a:pt x="258687" y="37677"/>
                  </a:lnTo>
                  <a:lnTo>
                    <a:pt x="257590" y="36933"/>
                  </a:lnTo>
                  <a:lnTo>
                    <a:pt x="256533" y="36110"/>
                  </a:lnTo>
                  <a:lnTo>
                    <a:pt x="255436" y="35249"/>
                  </a:lnTo>
                  <a:lnTo>
                    <a:pt x="254379" y="34348"/>
                  </a:lnTo>
                  <a:lnTo>
                    <a:pt x="253321" y="33369"/>
                  </a:lnTo>
                  <a:lnTo>
                    <a:pt x="252303" y="32390"/>
                  </a:lnTo>
                  <a:lnTo>
                    <a:pt x="237929" y="15901"/>
                  </a:lnTo>
                  <a:lnTo>
                    <a:pt x="237420" y="15235"/>
                  </a:lnTo>
                  <a:lnTo>
                    <a:pt x="236754" y="14452"/>
                  </a:lnTo>
                  <a:lnTo>
                    <a:pt x="235853" y="13434"/>
                  </a:lnTo>
                  <a:lnTo>
                    <a:pt x="234639" y="12220"/>
                  </a:lnTo>
                  <a:lnTo>
                    <a:pt x="233934" y="11554"/>
                  </a:lnTo>
                  <a:lnTo>
                    <a:pt x="233151" y="10888"/>
                  </a:lnTo>
                  <a:lnTo>
                    <a:pt x="232289" y="10144"/>
                  </a:lnTo>
                  <a:lnTo>
                    <a:pt x="231349" y="9439"/>
                  </a:lnTo>
                  <a:lnTo>
                    <a:pt x="230370" y="8695"/>
                  </a:lnTo>
                  <a:lnTo>
                    <a:pt x="229274" y="7951"/>
                  </a:lnTo>
                  <a:lnTo>
                    <a:pt x="228099" y="7206"/>
                  </a:lnTo>
                  <a:lnTo>
                    <a:pt x="226885" y="6462"/>
                  </a:lnTo>
                  <a:lnTo>
                    <a:pt x="225553" y="5757"/>
                  </a:lnTo>
                  <a:lnTo>
                    <a:pt x="224143" y="5013"/>
                  </a:lnTo>
                  <a:lnTo>
                    <a:pt x="222655" y="4347"/>
                  </a:lnTo>
                  <a:lnTo>
                    <a:pt x="221088" y="3682"/>
                  </a:lnTo>
                  <a:lnTo>
                    <a:pt x="219443" y="3055"/>
                  </a:lnTo>
                  <a:lnTo>
                    <a:pt x="217720" y="2467"/>
                  </a:lnTo>
                  <a:lnTo>
                    <a:pt x="215879" y="1958"/>
                  </a:lnTo>
                  <a:lnTo>
                    <a:pt x="213999" y="1449"/>
                  </a:lnTo>
                  <a:lnTo>
                    <a:pt x="212002" y="1057"/>
                  </a:lnTo>
                  <a:lnTo>
                    <a:pt x="209926" y="666"/>
                  </a:lnTo>
                  <a:lnTo>
                    <a:pt x="207733" y="392"/>
                  </a:lnTo>
                  <a:lnTo>
                    <a:pt x="205500" y="196"/>
                  </a:lnTo>
                  <a:lnTo>
                    <a:pt x="203150" y="39"/>
                  </a:lnTo>
                  <a:lnTo>
                    <a:pt x="2006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nken Grotesk"/>
                <a:ea typeface="Hanken Grotesk"/>
                <a:cs typeface="Hanken Grotesk"/>
                <a:sym typeface="Hanken Grotesk"/>
              </a:endParaRPr>
            </a:p>
          </p:txBody>
        </p:sp>
      </p:grpSp>
      <p:grpSp>
        <p:nvGrpSpPr>
          <p:cNvPr id="450" name="Google Shape;450;p56"/>
          <p:cNvGrpSpPr/>
          <p:nvPr/>
        </p:nvGrpSpPr>
        <p:grpSpPr>
          <a:xfrm>
            <a:off x="238017" y="549426"/>
            <a:ext cx="658200" cy="449397"/>
            <a:chOff x="2467317" y="547413"/>
            <a:chExt cx="658200" cy="449397"/>
          </a:xfrm>
        </p:grpSpPr>
        <p:sp>
          <p:nvSpPr>
            <p:cNvPr id="451" name="Google Shape;451;p56"/>
            <p:cNvSpPr/>
            <p:nvPr/>
          </p:nvSpPr>
          <p:spPr>
            <a:xfrm rot="5400000">
              <a:off x="2593167" y="464460"/>
              <a:ext cx="406500" cy="658200"/>
            </a:xfrm>
            <a:prstGeom prst="roundRect">
              <a:avLst>
                <a:gd fmla="val 5925"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Hanken Grotesk"/>
                <a:ea typeface="Hanken Grotesk"/>
                <a:cs typeface="Hanken Grotesk"/>
                <a:sym typeface="Hanken Grotesk"/>
              </a:endParaRPr>
            </a:p>
          </p:txBody>
        </p:sp>
        <p:sp>
          <p:nvSpPr>
            <p:cNvPr id="452" name="Google Shape;452;p56"/>
            <p:cNvSpPr/>
            <p:nvPr/>
          </p:nvSpPr>
          <p:spPr>
            <a:xfrm>
              <a:off x="2507750" y="547413"/>
              <a:ext cx="269319" cy="43229"/>
            </a:xfrm>
            <a:custGeom>
              <a:rect b="b" l="l" r="r" t="t"/>
              <a:pathLst>
                <a:path extrusionOk="0" h="45745" w="285750">
                  <a:moveTo>
                    <a:pt x="85067" y="0"/>
                  </a:moveTo>
                  <a:lnTo>
                    <a:pt x="82600" y="39"/>
                  </a:lnTo>
                  <a:lnTo>
                    <a:pt x="80250" y="196"/>
                  </a:lnTo>
                  <a:lnTo>
                    <a:pt x="78017" y="392"/>
                  </a:lnTo>
                  <a:lnTo>
                    <a:pt x="75824" y="666"/>
                  </a:lnTo>
                  <a:lnTo>
                    <a:pt x="73748" y="1057"/>
                  </a:lnTo>
                  <a:lnTo>
                    <a:pt x="71751" y="1449"/>
                  </a:lnTo>
                  <a:lnTo>
                    <a:pt x="69871" y="1958"/>
                  </a:lnTo>
                  <a:lnTo>
                    <a:pt x="68030" y="2467"/>
                  </a:lnTo>
                  <a:lnTo>
                    <a:pt x="66307" y="3055"/>
                  </a:lnTo>
                  <a:lnTo>
                    <a:pt x="64662" y="3682"/>
                  </a:lnTo>
                  <a:lnTo>
                    <a:pt x="63095" y="4347"/>
                  </a:lnTo>
                  <a:lnTo>
                    <a:pt x="61607" y="5013"/>
                  </a:lnTo>
                  <a:lnTo>
                    <a:pt x="60197" y="5757"/>
                  </a:lnTo>
                  <a:lnTo>
                    <a:pt x="58905" y="6462"/>
                  </a:lnTo>
                  <a:lnTo>
                    <a:pt x="57651" y="7206"/>
                  </a:lnTo>
                  <a:lnTo>
                    <a:pt x="56476" y="7951"/>
                  </a:lnTo>
                  <a:lnTo>
                    <a:pt x="55419" y="8695"/>
                  </a:lnTo>
                  <a:lnTo>
                    <a:pt x="54401" y="9439"/>
                  </a:lnTo>
                  <a:lnTo>
                    <a:pt x="53461" y="10144"/>
                  </a:lnTo>
                  <a:lnTo>
                    <a:pt x="52599" y="10888"/>
                  </a:lnTo>
                  <a:lnTo>
                    <a:pt x="51816" y="11554"/>
                  </a:lnTo>
                  <a:lnTo>
                    <a:pt x="51111" y="12220"/>
                  </a:lnTo>
                  <a:lnTo>
                    <a:pt x="49897" y="13434"/>
                  </a:lnTo>
                  <a:lnTo>
                    <a:pt x="48996" y="14452"/>
                  </a:lnTo>
                  <a:lnTo>
                    <a:pt x="48330" y="15235"/>
                  </a:lnTo>
                  <a:lnTo>
                    <a:pt x="47821" y="15901"/>
                  </a:lnTo>
                  <a:lnTo>
                    <a:pt x="33447" y="32390"/>
                  </a:lnTo>
                  <a:lnTo>
                    <a:pt x="32429" y="33369"/>
                  </a:lnTo>
                  <a:lnTo>
                    <a:pt x="31371" y="34348"/>
                  </a:lnTo>
                  <a:lnTo>
                    <a:pt x="30314" y="35249"/>
                  </a:lnTo>
                  <a:lnTo>
                    <a:pt x="29217" y="36110"/>
                  </a:lnTo>
                  <a:lnTo>
                    <a:pt x="28160" y="36933"/>
                  </a:lnTo>
                  <a:lnTo>
                    <a:pt x="27063" y="37677"/>
                  </a:lnTo>
                  <a:lnTo>
                    <a:pt x="25967" y="38421"/>
                  </a:lnTo>
                  <a:lnTo>
                    <a:pt x="24870" y="39087"/>
                  </a:lnTo>
                  <a:lnTo>
                    <a:pt x="23773" y="39753"/>
                  </a:lnTo>
                  <a:lnTo>
                    <a:pt x="22677" y="40340"/>
                  </a:lnTo>
                  <a:lnTo>
                    <a:pt x="21580" y="40889"/>
                  </a:lnTo>
                  <a:lnTo>
                    <a:pt x="20483" y="41437"/>
                  </a:lnTo>
                  <a:lnTo>
                    <a:pt x="19348" y="41907"/>
                  </a:lnTo>
                  <a:lnTo>
                    <a:pt x="18251" y="42377"/>
                  </a:lnTo>
                  <a:lnTo>
                    <a:pt x="17154" y="42768"/>
                  </a:lnTo>
                  <a:lnTo>
                    <a:pt x="16058" y="43160"/>
                  </a:lnTo>
                  <a:lnTo>
                    <a:pt x="14961" y="43513"/>
                  </a:lnTo>
                  <a:lnTo>
                    <a:pt x="13865" y="43826"/>
                  </a:lnTo>
                  <a:lnTo>
                    <a:pt x="12807" y="44139"/>
                  </a:lnTo>
                  <a:lnTo>
                    <a:pt x="11750" y="44374"/>
                  </a:lnTo>
                  <a:lnTo>
                    <a:pt x="10692" y="44609"/>
                  </a:lnTo>
                  <a:lnTo>
                    <a:pt x="9635" y="44844"/>
                  </a:lnTo>
                  <a:lnTo>
                    <a:pt x="7559" y="45197"/>
                  </a:lnTo>
                  <a:lnTo>
                    <a:pt x="5561" y="45432"/>
                  </a:lnTo>
                  <a:lnTo>
                    <a:pt x="3642" y="45588"/>
                  </a:lnTo>
                  <a:lnTo>
                    <a:pt x="1762" y="45706"/>
                  </a:lnTo>
                  <a:lnTo>
                    <a:pt x="0" y="45745"/>
                  </a:lnTo>
                  <a:lnTo>
                    <a:pt x="285750" y="45745"/>
                  </a:lnTo>
                  <a:lnTo>
                    <a:pt x="283988" y="45706"/>
                  </a:lnTo>
                  <a:lnTo>
                    <a:pt x="282108" y="45588"/>
                  </a:lnTo>
                  <a:lnTo>
                    <a:pt x="280189" y="45432"/>
                  </a:lnTo>
                  <a:lnTo>
                    <a:pt x="278191" y="45197"/>
                  </a:lnTo>
                  <a:lnTo>
                    <a:pt x="276115" y="44844"/>
                  </a:lnTo>
                  <a:lnTo>
                    <a:pt x="275097" y="44609"/>
                  </a:lnTo>
                  <a:lnTo>
                    <a:pt x="274000" y="44374"/>
                  </a:lnTo>
                  <a:lnTo>
                    <a:pt x="272943" y="44139"/>
                  </a:lnTo>
                  <a:lnTo>
                    <a:pt x="271886" y="43826"/>
                  </a:lnTo>
                  <a:lnTo>
                    <a:pt x="270789" y="43513"/>
                  </a:lnTo>
                  <a:lnTo>
                    <a:pt x="269692" y="43160"/>
                  </a:lnTo>
                  <a:lnTo>
                    <a:pt x="268596" y="42768"/>
                  </a:lnTo>
                  <a:lnTo>
                    <a:pt x="267499" y="42377"/>
                  </a:lnTo>
                  <a:lnTo>
                    <a:pt x="266402" y="41907"/>
                  </a:lnTo>
                  <a:lnTo>
                    <a:pt x="265306" y="41437"/>
                  </a:lnTo>
                  <a:lnTo>
                    <a:pt x="264170" y="40889"/>
                  </a:lnTo>
                  <a:lnTo>
                    <a:pt x="263073" y="40340"/>
                  </a:lnTo>
                  <a:lnTo>
                    <a:pt x="261977" y="39753"/>
                  </a:lnTo>
                  <a:lnTo>
                    <a:pt x="260880" y="39087"/>
                  </a:lnTo>
                  <a:lnTo>
                    <a:pt x="259783" y="38421"/>
                  </a:lnTo>
                  <a:lnTo>
                    <a:pt x="258687" y="37677"/>
                  </a:lnTo>
                  <a:lnTo>
                    <a:pt x="257590" y="36933"/>
                  </a:lnTo>
                  <a:lnTo>
                    <a:pt x="256533" y="36110"/>
                  </a:lnTo>
                  <a:lnTo>
                    <a:pt x="255436" y="35249"/>
                  </a:lnTo>
                  <a:lnTo>
                    <a:pt x="254379" y="34348"/>
                  </a:lnTo>
                  <a:lnTo>
                    <a:pt x="253321" y="33369"/>
                  </a:lnTo>
                  <a:lnTo>
                    <a:pt x="252303" y="32390"/>
                  </a:lnTo>
                  <a:lnTo>
                    <a:pt x="237929" y="15901"/>
                  </a:lnTo>
                  <a:lnTo>
                    <a:pt x="237420" y="15235"/>
                  </a:lnTo>
                  <a:lnTo>
                    <a:pt x="236754" y="14452"/>
                  </a:lnTo>
                  <a:lnTo>
                    <a:pt x="235853" y="13434"/>
                  </a:lnTo>
                  <a:lnTo>
                    <a:pt x="234639" y="12220"/>
                  </a:lnTo>
                  <a:lnTo>
                    <a:pt x="233934" y="11554"/>
                  </a:lnTo>
                  <a:lnTo>
                    <a:pt x="233151" y="10888"/>
                  </a:lnTo>
                  <a:lnTo>
                    <a:pt x="232289" y="10144"/>
                  </a:lnTo>
                  <a:lnTo>
                    <a:pt x="231349" y="9439"/>
                  </a:lnTo>
                  <a:lnTo>
                    <a:pt x="230370" y="8695"/>
                  </a:lnTo>
                  <a:lnTo>
                    <a:pt x="229274" y="7951"/>
                  </a:lnTo>
                  <a:lnTo>
                    <a:pt x="228099" y="7206"/>
                  </a:lnTo>
                  <a:lnTo>
                    <a:pt x="226885" y="6462"/>
                  </a:lnTo>
                  <a:lnTo>
                    <a:pt x="225553" y="5757"/>
                  </a:lnTo>
                  <a:lnTo>
                    <a:pt x="224143" y="5013"/>
                  </a:lnTo>
                  <a:lnTo>
                    <a:pt x="222655" y="4347"/>
                  </a:lnTo>
                  <a:lnTo>
                    <a:pt x="221088" y="3682"/>
                  </a:lnTo>
                  <a:lnTo>
                    <a:pt x="219443" y="3055"/>
                  </a:lnTo>
                  <a:lnTo>
                    <a:pt x="217720" y="2467"/>
                  </a:lnTo>
                  <a:lnTo>
                    <a:pt x="215879" y="1958"/>
                  </a:lnTo>
                  <a:lnTo>
                    <a:pt x="213999" y="1449"/>
                  </a:lnTo>
                  <a:lnTo>
                    <a:pt x="212002" y="1057"/>
                  </a:lnTo>
                  <a:lnTo>
                    <a:pt x="209926" y="666"/>
                  </a:lnTo>
                  <a:lnTo>
                    <a:pt x="207733" y="392"/>
                  </a:lnTo>
                  <a:lnTo>
                    <a:pt x="205500" y="196"/>
                  </a:lnTo>
                  <a:lnTo>
                    <a:pt x="203150" y="39"/>
                  </a:lnTo>
                  <a:lnTo>
                    <a:pt x="200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nken Grotesk"/>
                <a:ea typeface="Hanken Grotesk"/>
                <a:cs typeface="Hanken Grotesk"/>
                <a:sym typeface="Hanken Grotesk"/>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Sections Grey">
  <p:cSld name="BLANK_1_1_1_1_1_1_1_1">
    <p:bg>
      <p:bgPr>
        <a:solidFill>
          <a:schemeClr val="dk2"/>
        </a:solidFill>
      </p:bgPr>
    </p:bg>
    <p:spTree>
      <p:nvGrpSpPr>
        <p:cNvPr id="453" name="Shape 453"/>
        <p:cNvGrpSpPr/>
        <p:nvPr/>
      </p:nvGrpSpPr>
      <p:grpSpPr>
        <a:xfrm>
          <a:off x="0" y="0"/>
          <a:ext cx="0" cy="0"/>
          <a:chOff x="0" y="0"/>
          <a:chExt cx="0" cy="0"/>
        </a:xfrm>
      </p:grpSpPr>
      <p:sp>
        <p:nvSpPr>
          <p:cNvPr id="454" name="Google Shape;454;p57"/>
          <p:cNvSpPr txBox="1"/>
          <p:nvPr>
            <p:ph idx="1" type="body"/>
          </p:nvPr>
        </p:nvSpPr>
        <p:spPr>
          <a:xfrm>
            <a:off x="172350" y="1093875"/>
            <a:ext cx="4341600" cy="1299600"/>
          </a:xfrm>
          <a:prstGeom prst="rect">
            <a:avLst/>
          </a:prstGeom>
        </p:spPr>
        <p:txBody>
          <a:bodyPr anchorCtr="0" anchor="t" bIns="180000" lIns="180000" spcFirstLastPara="1" rIns="180000" wrap="square" tIns="180000">
            <a:normAutofit/>
          </a:bodyPr>
          <a:lstStyle>
            <a:lvl1pPr indent="-292100" lvl="0" marL="457200">
              <a:spcBef>
                <a:spcPts val="0"/>
              </a:spcBef>
              <a:spcAft>
                <a:spcPts val="0"/>
              </a:spcAft>
              <a:buClr>
                <a:schemeClr val="dk1"/>
              </a:buClr>
              <a:buSzPts val="1000"/>
              <a:buFont typeface="Hanken Grotesk"/>
              <a:buChar char="●"/>
              <a:defRPr/>
            </a:lvl1pPr>
            <a:lvl2pPr indent="-292100" lvl="1" marL="914400">
              <a:spcBef>
                <a:spcPts val="0"/>
              </a:spcBef>
              <a:spcAft>
                <a:spcPts val="0"/>
              </a:spcAft>
              <a:buClr>
                <a:schemeClr val="dk1"/>
              </a:buClr>
              <a:buSzPts val="1000"/>
              <a:buFont typeface="Hanken Grotesk"/>
              <a:buChar char="○"/>
              <a:defRPr/>
            </a:lvl2pPr>
            <a:lvl3pPr indent="-292100" lvl="2" marL="1371600">
              <a:spcBef>
                <a:spcPts val="0"/>
              </a:spcBef>
              <a:spcAft>
                <a:spcPts val="0"/>
              </a:spcAft>
              <a:buClr>
                <a:schemeClr val="dk1"/>
              </a:buClr>
              <a:buSzPts val="1000"/>
              <a:buFont typeface="Hanken Grotesk"/>
              <a:buChar char="■"/>
              <a:defRPr/>
            </a:lvl3pPr>
            <a:lvl4pPr indent="-292100" lvl="3" marL="1828800">
              <a:spcBef>
                <a:spcPts val="0"/>
              </a:spcBef>
              <a:spcAft>
                <a:spcPts val="0"/>
              </a:spcAft>
              <a:buClr>
                <a:schemeClr val="dk1"/>
              </a:buClr>
              <a:buSzPts val="1000"/>
              <a:buFont typeface="Hanken Grotesk"/>
              <a:buChar char="●"/>
              <a:defRPr/>
            </a:lvl4pPr>
            <a:lvl5pPr indent="-292100" lvl="4" marL="2286000">
              <a:spcBef>
                <a:spcPts val="0"/>
              </a:spcBef>
              <a:spcAft>
                <a:spcPts val="0"/>
              </a:spcAft>
              <a:buClr>
                <a:schemeClr val="dk1"/>
              </a:buClr>
              <a:buSzPts val="1000"/>
              <a:buFont typeface="Hanken Grotesk"/>
              <a:buChar char="○"/>
              <a:defRPr/>
            </a:lvl5pPr>
            <a:lvl6pPr indent="-292100" lvl="5" marL="2743200">
              <a:spcBef>
                <a:spcPts val="0"/>
              </a:spcBef>
              <a:spcAft>
                <a:spcPts val="0"/>
              </a:spcAft>
              <a:buClr>
                <a:schemeClr val="dk1"/>
              </a:buClr>
              <a:buSzPts val="1000"/>
              <a:buFont typeface="Hanken Grotesk"/>
              <a:buChar char="■"/>
              <a:defRPr/>
            </a:lvl6pPr>
            <a:lvl7pPr indent="-292100" lvl="6" marL="3200400">
              <a:spcBef>
                <a:spcPts val="0"/>
              </a:spcBef>
              <a:spcAft>
                <a:spcPts val="0"/>
              </a:spcAft>
              <a:buClr>
                <a:schemeClr val="dk1"/>
              </a:buClr>
              <a:buSzPts val="1000"/>
              <a:buFont typeface="Hanken Grotesk"/>
              <a:buChar char="●"/>
              <a:defRPr/>
            </a:lvl7pPr>
            <a:lvl8pPr indent="-292100" lvl="7" marL="3657600">
              <a:spcBef>
                <a:spcPts val="0"/>
              </a:spcBef>
              <a:spcAft>
                <a:spcPts val="0"/>
              </a:spcAft>
              <a:buClr>
                <a:schemeClr val="dk1"/>
              </a:buClr>
              <a:buSzPts val="1000"/>
              <a:buFont typeface="Hanken Grotesk"/>
              <a:buChar char="○"/>
              <a:defRPr/>
            </a:lvl8pPr>
            <a:lvl9pPr indent="-292100" lvl="8" marL="4114800">
              <a:spcBef>
                <a:spcPts val="0"/>
              </a:spcBef>
              <a:spcAft>
                <a:spcPts val="0"/>
              </a:spcAft>
              <a:buClr>
                <a:schemeClr val="dk1"/>
              </a:buClr>
              <a:buSzPts val="1000"/>
              <a:buFont typeface="Hanken Grotesk"/>
              <a:buChar char="■"/>
              <a:defRPr/>
            </a:lvl9pPr>
          </a:lstStyle>
          <a:p/>
        </p:txBody>
      </p:sp>
      <p:sp>
        <p:nvSpPr>
          <p:cNvPr id="455" name="Google Shape;455;p57"/>
          <p:cNvSpPr txBox="1"/>
          <p:nvPr>
            <p:ph idx="2" type="subTitle"/>
          </p:nvPr>
        </p:nvSpPr>
        <p:spPr>
          <a:xfrm>
            <a:off x="357425" y="2974373"/>
            <a:ext cx="2048400" cy="390600"/>
          </a:xfrm>
          <a:prstGeom prst="rect">
            <a:avLst/>
          </a:prstGeom>
        </p:spPr>
        <p:txBody>
          <a:bodyPr anchorCtr="0" anchor="t" bIns="0" lIns="180000" spcFirstLastPara="1" rIns="180000" wrap="square" tIns="0">
            <a:normAutofit/>
          </a:bodyPr>
          <a:lstStyle>
            <a:lvl1pPr lvl="0">
              <a:spcBef>
                <a:spcPts val="0"/>
              </a:spcBef>
              <a:spcAft>
                <a:spcPts val="0"/>
              </a:spcAft>
              <a:buClr>
                <a:schemeClr val="dk1"/>
              </a:buClr>
              <a:buSzPts val="2200"/>
              <a:buFont typeface="Neuton Light"/>
              <a:buNone/>
              <a:defRPr sz="2200">
                <a:latin typeface="Neuton Light"/>
                <a:ea typeface="Neuton Light"/>
                <a:cs typeface="Neuton Light"/>
                <a:sym typeface="Neuton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6" name="Google Shape;456;p57"/>
          <p:cNvSpPr txBox="1"/>
          <p:nvPr>
            <p:ph idx="3" type="subTitle"/>
          </p:nvPr>
        </p:nvSpPr>
        <p:spPr>
          <a:xfrm>
            <a:off x="357425" y="718250"/>
            <a:ext cx="2048400" cy="378000"/>
          </a:xfrm>
          <a:prstGeom prst="rect">
            <a:avLst/>
          </a:prstGeom>
        </p:spPr>
        <p:txBody>
          <a:bodyPr anchorCtr="0" anchor="t" bIns="0" lIns="180000" spcFirstLastPara="1" rIns="180000" wrap="square" tIns="0">
            <a:normAutofit/>
          </a:bodyPr>
          <a:lstStyle>
            <a:lvl1pPr lvl="0">
              <a:spcBef>
                <a:spcPts val="0"/>
              </a:spcBef>
              <a:spcAft>
                <a:spcPts val="0"/>
              </a:spcAft>
              <a:buClr>
                <a:schemeClr val="dk1"/>
              </a:buClr>
              <a:buSzPts val="2200"/>
              <a:buFont typeface="Neuton Light"/>
              <a:buNone/>
              <a:defRPr sz="2200">
                <a:latin typeface="Neuton Light"/>
                <a:ea typeface="Neuton Light"/>
                <a:cs typeface="Neuton Light"/>
                <a:sym typeface="Neuton Light"/>
              </a:defRPr>
            </a:lvl1pPr>
            <a:lvl2pPr lvl="1">
              <a:spcBef>
                <a:spcPts val="0"/>
              </a:spcBef>
              <a:spcAft>
                <a:spcPts val="0"/>
              </a:spcAft>
              <a:buSzPts val="1400"/>
              <a:buFont typeface="Neuton"/>
              <a:buNone/>
              <a:defRPr>
                <a:latin typeface="Neuton"/>
                <a:ea typeface="Neuton"/>
                <a:cs typeface="Neuton"/>
                <a:sym typeface="Neuton"/>
              </a:defRPr>
            </a:lvl2pPr>
            <a:lvl3pPr lvl="2">
              <a:spcBef>
                <a:spcPts val="0"/>
              </a:spcBef>
              <a:spcAft>
                <a:spcPts val="0"/>
              </a:spcAft>
              <a:buSzPts val="1400"/>
              <a:buFont typeface="Neuton"/>
              <a:buNone/>
              <a:defRPr>
                <a:latin typeface="Neuton"/>
                <a:ea typeface="Neuton"/>
                <a:cs typeface="Neuton"/>
                <a:sym typeface="Neuton"/>
              </a:defRPr>
            </a:lvl3pPr>
            <a:lvl4pPr lvl="3">
              <a:spcBef>
                <a:spcPts val="0"/>
              </a:spcBef>
              <a:spcAft>
                <a:spcPts val="0"/>
              </a:spcAft>
              <a:buSzPts val="1400"/>
              <a:buFont typeface="Neuton"/>
              <a:buNone/>
              <a:defRPr>
                <a:latin typeface="Neuton"/>
                <a:ea typeface="Neuton"/>
                <a:cs typeface="Neuton"/>
                <a:sym typeface="Neuton"/>
              </a:defRPr>
            </a:lvl4pPr>
            <a:lvl5pPr lvl="4">
              <a:spcBef>
                <a:spcPts val="0"/>
              </a:spcBef>
              <a:spcAft>
                <a:spcPts val="0"/>
              </a:spcAft>
              <a:buSzPts val="1400"/>
              <a:buFont typeface="Neuton"/>
              <a:buNone/>
              <a:defRPr>
                <a:latin typeface="Neuton"/>
                <a:ea typeface="Neuton"/>
                <a:cs typeface="Neuton"/>
                <a:sym typeface="Neuton"/>
              </a:defRPr>
            </a:lvl5pPr>
            <a:lvl6pPr lvl="5">
              <a:spcBef>
                <a:spcPts val="0"/>
              </a:spcBef>
              <a:spcAft>
                <a:spcPts val="0"/>
              </a:spcAft>
              <a:buSzPts val="1400"/>
              <a:buFont typeface="Neuton"/>
              <a:buNone/>
              <a:defRPr>
                <a:latin typeface="Neuton"/>
                <a:ea typeface="Neuton"/>
                <a:cs typeface="Neuton"/>
                <a:sym typeface="Neuton"/>
              </a:defRPr>
            </a:lvl6pPr>
            <a:lvl7pPr lvl="6">
              <a:spcBef>
                <a:spcPts val="0"/>
              </a:spcBef>
              <a:spcAft>
                <a:spcPts val="0"/>
              </a:spcAft>
              <a:buSzPts val="1400"/>
              <a:buFont typeface="Neuton"/>
              <a:buNone/>
              <a:defRPr>
                <a:latin typeface="Neuton"/>
                <a:ea typeface="Neuton"/>
                <a:cs typeface="Neuton"/>
                <a:sym typeface="Neuton"/>
              </a:defRPr>
            </a:lvl7pPr>
            <a:lvl8pPr lvl="7">
              <a:spcBef>
                <a:spcPts val="0"/>
              </a:spcBef>
              <a:spcAft>
                <a:spcPts val="0"/>
              </a:spcAft>
              <a:buSzPts val="1400"/>
              <a:buFont typeface="Neuton"/>
              <a:buNone/>
              <a:defRPr>
                <a:latin typeface="Neuton"/>
                <a:ea typeface="Neuton"/>
                <a:cs typeface="Neuton"/>
                <a:sym typeface="Neuton"/>
              </a:defRPr>
            </a:lvl8pPr>
            <a:lvl9pPr lvl="8">
              <a:spcBef>
                <a:spcPts val="0"/>
              </a:spcBef>
              <a:spcAft>
                <a:spcPts val="0"/>
              </a:spcAft>
              <a:buSzPts val="1400"/>
              <a:buFont typeface="Neuton"/>
              <a:buNone/>
              <a:defRPr>
                <a:latin typeface="Neuton"/>
                <a:ea typeface="Neuton"/>
                <a:cs typeface="Neuton"/>
                <a:sym typeface="Neuton"/>
              </a:defRPr>
            </a:lvl9pPr>
          </a:lstStyle>
          <a:p/>
        </p:txBody>
      </p:sp>
      <p:sp>
        <p:nvSpPr>
          <p:cNvPr id="457" name="Google Shape;457;p57"/>
          <p:cNvSpPr txBox="1"/>
          <p:nvPr>
            <p:ph idx="4" type="body"/>
          </p:nvPr>
        </p:nvSpPr>
        <p:spPr>
          <a:xfrm>
            <a:off x="172350" y="3362406"/>
            <a:ext cx="4341600" cy="1299600"/>
          </a:xfrm>
          <a:prstGeom prst="rect">
            <a:avLst/>
          </a:prstGeom>
        </p:spPr>
        <p:txBody>
          <a:bodyPr anchorCtr="0" anchor="t" bIns="180000" lIns="180000" spcFirstLastPara="1" rIns="180000" wrap="square" tIns="180000">
            <a:normAutofit/>
          </a:bodyPr>
          <a:lstStyle>
            <a:lvl1pPr indent="-292100" lvl="0" marL="457200">
              <a:spcBef>
                <a:spcPts val="0"/>
              </a:spcBef>
              <a:spcAft>
                <a:spcPts val="0"/>
              </a:spcAft>
              <a:buClr>
                <a:schemeClr val="dk1"/>
              </a:buClr>
              <a:buSzPts val="1000"/>
              <a:buFont typeface="Hanken Grotesk"/>
              <a:buChar char="●"/>
              <a:defRPr/>
            </a:lvl1pPr>
            <a:lvl2pPr indent="-292100" lvl="1" marL="914400">
              <a:spcBef>
                <a:spcPts val="0"/>
              </a:spcBef>
              <a:spcAft>
                <a:spcPts val="0"/>
              </a:spcAft>
              <a:buClr>
                <a:schemeClr val="dk1"/>
              </a:buClr>
              <a:buSzPts val="1000"/>
              <a:buFont typeface="Hanken Grotesk"/>
              <a:buChar char="○"/>
              <a:defRPr/>
            </a:lvl2pPr>
            <a:lvl3pPr indent="-292100" lvl="2" marL="1371600">
              <a:spcBef>
                <a:spcPts val="0"/>
              </a:spcBef>
              <a:spcAft>
                <a:spcPts val="0"/>
              </a:spcAft>
              <a:buClr>
                <a:schemeClr val="dk1"/>
              </a:buClr>
              <a:buSzPts val="1000"/>
              <a:buFont typeface="Hanken Grotesk"/>
              <a:buChar char="■"/>
              <a:defRPr/>
            </a:lvl3pPr>
            <a:lvl4pPr indent="-292100" lvl="3" marL="1828800">
              <a:spcBef>
                <a:spcPts val="0"/>
              </a:spcBef>
              <a:spcAft>
                <a:spcPts val="0"/>
              </a:spcAft>
              <a:buClr>
                <a:schemeClr val="dk1"/>
              </a:buClr>
              <a:buSzPts val="1000"/>
              <a:buFont typeface="Hanken Grotesk"/>
              <a:buChar char="●"/>
              <a:defRPr/>
            </a:lvl4pPr>
            <a:lvl5pPr indent="-292100" lvl="4" marL="2286000">
              <a:spcBef>
                <a:spcPts val="0"/>
              </a:spcBef>
              <a:spcAft>
                <a:spcPts val="0"/>
              </a:spcAft>
              <a:buClr>
                <a:schemeClr val="dk1"/>
              </a:buClr>
              <a:buSzPts val="1000"/>
              <a:buFont typeface="Hanken Grotesk"/>
              <a:buChar char="○"/>
              <a:defRPr/>
            </a:lvl5pPr>
            <a:lvl6pPr indent="-292100" lvl="5" marL="2743200">
              <a:spcBef>
                <a:spcPts val="0"/>
              </a:spcBef>
              <a:spcAft>
                <a:spcPts val="0"/>
              </a:spcAft>
              <a:buClr>
                <a:schemeClr val="dk1"/>
              </a:buClr>
              <a:buSzPts val="1000"/>
              <a:buFont typeface="Hanken Grotesk"/>
              <a:buChar char="■"/>
              <a:defRPr/>
            </a:lvl6pPr>
            <a:lvl7pPr indent="-292100" lvl="6" marL="3200400">
              <a:spcBef>
                <a:spcPts val="0"/>
              </a:spcBef>
              <a:spcAft>
                <a:spcPts val="0"/>
              </a:spcAft>
              <a:buClr>
                <a:schemeClr val="dk1"/>
              </a:buClr>
              <a:buSzPts val="1000"/>
              <a:buFont typeface="Hanken Grotesk"/>
              <a:buChar char="●"/>
              <a:defRPr/>
            </a:lvl7pPr>
            <a:lvl8pPr indent="-292100" lvl="7" marL="3657600">
              <a:spcBef>
                <a:spcPts val="0"/>
              </a:spcBef>
              <a:spcAft>
                <a:spcPts val="0"/>
              </a:spcAft>
              <a:buClr>
                <a:schemeClr val="dk1"/>
              </a:buClr>
              <a:buSzPts val="1000"/>
              <a:buFont typeface="Hanken Grotesk"/>
              <a:buChar char="○"/>
              <a:defRPr/>
            </a:lvl8pPr>
            <a:lvl9pPr indent="-292100" lvl="8" marL="4114800">
              <a:spcBef>
                <a:spcPts val="0"/>
              </a:spcBef>
              <a:spcAft>
                <a:spcPts val="0"/>
              </a:spcAft>
              <a:buClr>
                <a:schemeClr val="dk1"/>
              </a:buClr>
              <a:buSzPts val="1000"/>
              <a:buFont typeface="Hanken Grotesk"/>
              <a:buChar char="■"/>
              <a:defRPr/>
            </a:lvl9pPr>
          </a:lstStyle>
          <a:p/>
        </p:txBody>
      </p:sp>
      <p:sp>
        <p:nvSpPr>
          <p:cNvPr id="458" name="Google Shape;458;p57"/>
          <p:cNvSpPr txBox="1"/>
          <p:nvPr>
            <p:ph idx="5" type="subTitle"/>
          </p:nvPr>
        </p:nvSpPr>
        <p:spPr>
          <a:xfrm>
            <a:off x="594025" y="184700"/>
            <a:ext cx="3696300" cy="153900"/>
          </a:xfrm>
          <a:prstGeom prst="rect">
            <a:avLst/>
          </a:prstGeom>
        </p:spPr>
        <p:txBody>
          <a:bodyPr anchorCtr="0" anchor="ctr" bIns="0" lIns="0" spcFirstLastPara="1" rIns="0" wrap="square" tIns="0">
            <a:normAutofit/>
          </a:bodyPr>
          <a:lstStyle>
            <a:lvl1pPr lvl="0">
              <a:spcBef>
                <a:spcPts val="0"/>
              </a:spcBef>
              <a:spcAft>
                <a:spcPts val="0"/>
              </a:spcAft>
              <a:buClr>
                <a:schemeClr val="dk1"/>
              </a:buClr>
              <a:buSzPts val="1000"/>
              <a:buNone/>
              <a:defRPr b="1"/>
            </a:lvl1pPr>
            <a:lvl2pPr lvl="1">
              <a:spcBef>
                <a:spcPts val="0"/>
              </a:spcBef>
              <a:spcAft>
                <a:spcPts val="0"/>
              </a:spcAft>
              <a:buClr>
                <a:schemeClr val="dk1"/>
              </a:buClr>
              <a:buSzPts val="1200"/>
              <a:buNone/>
              <a:defRPr sz="1200"/>
            </a:lvl2pPr>
            <a:lvl3pPr lvl="2">
              <a:spcBef>
                <a:spcPts val="0"/>
              </a:spcBef>
              <a:spcAft>
                <a:spcPts val="0"/>
              </a:spcAft>
              <a:buClr>
                <a:schemeClr val="dk1"/>
              </a:buClr>
              <a:buSzPts val="1200"/>
              <a:buNone/>
              <a:defRPr sz="1200"/>
            </a:lvl3pPr>
            <a:lvl4pPr lvl="3">
              <a:spcBef>
                <a:spcPts val="0"/>
              </a:spcBef>
              <a:spcAft>
                <a:spcPts val="0"/>
              </a:spcAft>
              <a:buClr>
                <a:schemeClr val="dk1"/>
              </a:buClr>
              <a:buSzPts val="1200"/>
              <a:buNone/>
              <a:defRPr sz="1200"/>
            </a:lvl4pPr>
            <a:lvl5pPr lvl="4">
              <a:spcBef>
                <a:spcPts val="0"/>
              </a:spcBef>
              <a:spcAft>
                <a:spcPts val="0"/>
              </a:spcAft>
              <a:buClr>
                <a:schemeClr val="dk1"/>
              </a:buClr>
              <a:buSzPts val="1200"/>
              <a:buNone/>
              <a:defRPr sz="1200"/>
            </a:lvl5pPr>
            <a:lvl6pPr lvl="5">
              <a:spcBef>
                <a:spcPts val="0"/>
              </a:spcBef>
              <a:spcAft>
                <a:spcPts val="0"/>
              </a:spcAft>
              <a:buClr>
                <a:schemeClr val="dk1"/>
              </a:buClr>
              <a:buSzPts val="1200"/>
              <a:buNone/>
              <a:defRPr sz="1200"/>
            </a:lvl6pPr>
            <a:lvl7pPr lvl="6">
              <a:spcBef>
                <a:spcPts val="0"/>
              </a:spcBef>
              <a:spcAft>
                <a:spcPts val="0"/>
              </a:spcAft>
              <a:buClr>
                <a:schemeClr val="dk1"/>
              </a:buClr>
              <a:buSzPts val="1200"/>
              <a:buNone/>
              <a:defRPr sz="1200"/>
            </a:lvl7pPr>
            <a:lvl8pPr lvl="7">
              <a:spcBef>
                <a:spcPts val="0"/>
              </a:spcBef>
              <a:spcAft>
                <a:spcPts val="0"/>
              </a:spcAft>
              <a:buClr>
                <a:schemeClr val="dk1"/>
              </a:buClr>
              <a:buSzPts val="1200"/>
              <a:buNone/>
              <a:defRPr sz="1200"/>
            </a:lvl8pPr>
            <a:lvl9pPr lvl="8">
              <a:spcBef>
                <a:spcPts val="0"/>
              </a:spcBef>
              <a:spcAft>
                <a:spcPts val="0"/>
              </a:spcAft>
              <a:buClr>
                <a:schemeClr val="dk1"/>
              </a:buClr>
              <a:buSzPts val="1200"/>
              <a:buNone/>
              <a:defRPr sz="1200"/>
            </a:lvl9pPr>
          </a:lstStyle>
          <a:p/>
        </p:txBody>
      </p:sp>
      <p:sp>
        <p:nvSpPr>
          <p:cNvPr id="459" name="Google Shape;459;p57"/>
          <p:cNvSpPr txBox="1"/>
          <p:nvPr>
            <p:ph idx="6" type="subTitle"/>
          </p:nvPr>
        </p:nvSpPr>
        <p:spPr>
          <a:xfrm>
            <a:off x="4814750" y="717075"/>
            <a:ext cx="2048400" cy="378000"/>
          </a:xfrm>
          <a:prstGeom prst="rect">
            <a:avLst/>
          </a:prstGeom>
        </p:spPr>
        <p:txBody>
          <a:bodyPr anchorCtr="0" anchor="t" bIns="0" lIns="180000" spcFirstLastPara="1" rIns="180000" wrap="square" tIns="0">
            <a:normAutofit/>
          </a:bodyPr>
          <a:lstStyle>
            <a:lvl1pPr lvl="0">
              <a:spcBef>
                <a:spcPts val="0"/>
              </a:spcBef>
              <a:spcAft>
                <a:spcPts val="0"/>
              </a:spcAft>
              <a:buClr>
                <a:schemeClr val="dk1"/>
              </a:buClr>
              <a:buSzPts val="2200"/>
              <a:buFont typeface="Neuton Light"/>
              <a:buNone/>
              <a:defRPr sz="2200">
                <a:latin typeface="Neuton Light"/>
                <a:ea typeface="Neuton Light"/>
                <a:cs typeface="Neuton Light"/>
                <a:sym typeface="Neuton Light"/>
              </a:defRPr>
            </a:lvl1pPr>
            <a:lvl2pPr lvl="1">
              <a:spcBef>
                <a:spcPts val="0"/>
              </a:spcBef>
              <a:spcAft>
                <a:spcPts val="0"/>
              </a:spcAft>
              <a:buSzPts val="1400"/>
              <a:buFont typeface="Neuton"/>
              <a:buNone/>
              <a:defRPr>
                <a:latin typeface="Neuton"/>
                <a:ea typeface="Neuton"/>
                <a:cs typeface="Neuton"/>
                <a:sym typeface="Neuton"/>
              </a:defRPr>
            </a:lvl2pPr>
            <a:lvl3pPr lvl="2">
              <a:spcBef>
                <a:spcPts val="0"/>
              </a:spcBef>
              <a:spcAft>
                <a:spcPts val="0"/>
              </a:spcAft>
              <a:buSzPts val="1400"/>
              <a:buFont typeface="Neuton"/>
              <a:buNone/>
              <a:defRPr>
                <a:latin typeface="Neuton"/>
                <a:ea typeface="Neuton"/>
                <a:cs typeface="Neuton"/>
                <a:sym typeface="Neuton"/>
              </a:defRPr>
            </a:lvl3pPr>
            <a:lvl4pPr lvl="3">
              <a:spcBef>
                <a:spcPts val="0"/>
              </a:spcBef>
              <a:spcAft>
                <a:spcPts val="0"/>
              </a:spcAft>
              <a:buSzPts val="1400"/>
              <a:buFont typeface="Neuton"/>
              <a:buNone/>
              <a:defRPr>
                <a:latin typeface="Neuton"/>
                <a:ea typeface="Neuton"/>
                <a:cs typeface="Neuton"/>
                <a:sym typeface="Neuton"/>
              </a:defRPr>
            </a:lvl4pPr>
            <a:lvl5pPr lvl="4">
              <a:spcBef>
                <a:spcPts val="0"/>
              </a:spcBef>
              <a:spcAft>
                <a:spcPts val="0"/>
              </a:spcAft>
              <a:buSzPts val="1400"/>
              <a:buFont typeface="Neuton"/>
              <a:buNone/>
              <a:defRPr>
                <a:latin typeface="Neuton"/>
                <a:ea typeface="Neuton"/>
                <a:cs typeface="Neuton"/>
                <a:sym typeface="Neuton"/>
              </a:defRPr>
            </a:lvl5pPr>
            <a:lvl6pPr lvl="5">
              <a:spcBef>
                <a:spcPts val="0"/>
              </a:spcBef>
              <a:spcAft>
                <a:spcPts val="0"/>
              </a:spcAft>
              <a:buSzPts val="1400"/>
              <a:buFont typeface="Neuton"/>
              <a:buNone/>
              <a:defRPr>
                <a:latin typeface="Neuton"/>
                <a:ea typeface="Neuton"/>
                <a:cs typeface="Neuton"/>
                <a:sym typeface="Neuton"/>
              </a:defRPr>
            </a:lvl6pPr>
            <a:lvl7pPr lvl="6">
              <a:spcBef>
                <a:spcPts val="0"/>
              </a:spcBef>
              <a:spcAft>
                <a:spcPts val="0"/>
              </a:spcAft>
              <a:buSzPts val="1400"/>
              <a:buFont typeface="Neuton"/>
              <a:buNone/>
              <a:defRPr>
                <a:latin typeface="Neuton"/>
                <a:ea typeface="Neuton"/>
                <a:cs typeface="Neuton"/>
                <a:sym typeface="Neuton"/>
              </a:defRPr>
            </a:lvl7pPr>
            <a:lvl8pPr lvl="7">
              <a:spcBef>
                <a:spcPts val="0"/>
              </a:spcBef>
              <a:spcAft>
                <a:spcPts val="0"/>
              </a:spcAft>
              <a:buSzPts val="1400"/>
              <a:buFont typeface="Neuton"/>
              <a:buNone/>
              <a:defRPr>
                <a:latin typeface="Neuton"/>
                <a:ea typeface="Neuton"/>
                <a:cs typeface="Neuton"/>
                <a:sym typeface="Neuton"/>
              </a:defRPr>
            </a:lvl8pPr>
            <a:lvl9pPr lvl="8">
              <a:spcBef>
                <a:spcPts val="0"/>
              </a:spcBef>
              <a:spcAft>
                <a:spcPts val="0"/>
              </a:spcAft>
              <a:buSzPts val="1400"/>
              <a:buFont typeface="Neuton"/>
              <a:buNone/>
              <a:defRPr>
                <a:latin typeface="Neuton"/>
                <a:ea typeface="Neuton"/>
                <a:cs typeface="Neuton"/>
                <a:sym typeface="Neuton"/>
              </a:defRPr>
            </a:lvl9pPr>
          </a:lstStyle>
          <a:p/>
        </p:txBody>
      </p:sp>
      <p:sp>
        <p:nvSpPr>
          <p:cNvPr id="460" name="Google Shape;460;p57"/>
          <p:cNvSpPr txBox="1"/>
          <p:nvPr>
            <p:ph idx="7" type="body"/>
          </p:nvPr>
        </p:nvSpPr>
        <p:spPr>
          <a:xfrm>
            <a:off x="4629675" y="1092700"/>
            <a:ext cx="4341600" cy="1299600"/>
          </a:xfrm>
          <a:prstGeom prst="rect">
            <a:avLst/>
          </a:prstGeom>
        </p:spPr>
        <p:txBody>
          <a:bodyPr anchorCtr="0" anchor="t" bIns="180000" lIns="180000" spcFirstLastPara="1" rIns="180000" wrap="square" tIns="180000">
            <a:normAutofit/>
          </a:bodyPr>
          <a:lstStyle>
            <a:lvl1pPr indent="-292100" lvl="0" marL="457200">
              <a:spcBef>
                <a:spcPts val="0"/>
              </a:spcBef>
              <a:spcAft>
                <a:spcPts val="0"/>
              </a:spcAft>
              <a:buClr>
                <a:schemeClr val="dk1"/>
              </a:buClr>
              <a:buSzPts val="1000"/>
              <a:buFont typeface="Hanken Grotesk"/>
              <a:buChar char="●"/>
              <a:defRPr/>
            </a:lvl1pPr>
            <a:lvl2pPr indent="-292100" lvl="1" marL="914400">
              <a:spcBef>
                <a:spcPts val="0"/>
              </a:spcBef>
              <a:spcAft>
                <a:spcPts val="0"/>
              </a:spcAft>
              <a:buClr>
                <a:schemeClr val="dk1"/>
              </a:buClr>
              <a:buSzPts val="1000"/>
              <a:buFont typeface="Hanken Grotesk"/>
              <a:buChar char="○"/>
              <a:defRPr/>
            </a:lvl2pPr>
            <a:lvl3pPr indent="-292100" lvl="2" marL="1371600">
              <a:spcBef>
                <a:spcPts val="0"/>
              </a:spcBef>
              <a:spcAft>
                <a:spcPts val="0"/>
              </a:spcAft>
              <a:buClr>
                <a:schemeClr val="dk1"/>
              </a:buClr>
              <a:buSzPts val="1000"/>
              <a:buFont typeface="Hanken Grotesk"/>
              <a:buChar char="■"/>
              <a:defRPr/>
            </a:lvl3pPr>
            <a:lvl4pPr indent="-292100" lvl="3" marL="1828800">
              <a:spcBef>
                <a:spcPts val="0"/>
              </a:spcBef>
              <a:spcAft>
                <a:spcPts val="0"/>
              </a:spcAft>
              <a:buClr>
                <a:schemeClr val="dk1"/>
              </a:buClr>
              <a:buSzPts val="1000"/>
              <a:buFont typeface="Hanken Grotesk"/>
              <a:buChar char="●"/>
              <a:defRPr/>
            </a:lvl4pPr>
            <a:lvl5pPr indent="-292100" lvl="4" marL="2286000">
              <a:spcBef>
                <a:spcPts val="0"/>
              </a:spcBef>
              <a:spcAft>
                <a:spcPts val="0"/>
              </a:spcAft>
              <a:buClr>
                <a:schemeClr val="dk1"/>
              </a:buClr>
              <a:buSzPts val="1000"/>
              <a:buFont typeface="Hanken Grotesk"/>
              <a:buChar char="○"/>
              <a:defRPr/>
            </a:lvl5pPr>
            <a:lvl6pPr indent="-292100" lvl="5" marL="2743200">
              <a:spcBef>
                <a:spcPts val="0"/>
              </a:spcBef>
              <a:spcAft>
                <a:spcPts val="0"/>
              </a:spcAft>
              <a:buClr>
                <a:schemeClr val="dk1"/>
              </a:buClr>
              <a:buSzPts val="1000"/>
              <a:buFont typeface="Hanken Grotesk"/>
              <a:buChar char="■"/>
              <a:defRPr/>
            </a:lvl6pPr>
            <a:lvl7pPr indent="-292100" lvl="6" marL="3200400">
              <a:spcBef>
                <a:spcPts val="0"/>
              </a:spcBef>
              <a:spcAft>
                <a:spcPts val="0"/>
              </a:spcAft>
              <a:buClr>
                <a:schemeClr val="dk1"/>
              </a:buClr>
              <a:buSzPts val="1000"/>
              <a:buFont typeface="Hanken Grotesk"/>
              <a:buChar char="●"/>
              <a:defRPr/>
            </a:lvl7pPr>
            <a:lvl8pPr indent="-292100" lvl="7" marL="3657600">
              <a:spcBef>
                <a:spcPts val="0"/>
              </a:spcBef>
              <a:spcAft>
                <a:spcPts val="0"/>
              </a:spcAft>
              <a:buClr>
                <a:schemeClr val="dk1"/>
              </a:buClr>
              <a:buSzPts val="1000"/>
              <a:buFont typeface="Hanken Grotesk"/>
              <a:buChar char="○"/>
              <a:defRPr/>
            </a:lvl8pPr>
            <a:lvl9pPr indent="-292100" lvl="8" marL="4114800">
              <a:spcBef>
                <a:spcPts val="0"/>
              </a:spcBef>
              <a:spcAft>
                <a:spcPts val="0"/>
              </a:spcAft>
              <a:buClr>
                <a:schemeClr val="dk1"/>
              </a:buClr>
              <a:buSzPts val="1000"/>
              <a:buFont typeface="Hanken Grotesk"/>
              <a:buChar char="■"/>
              <a:defRPr/>
            </a:lvl9pPr>
          </a:lstStyle>
          <a:p/>
        </p:txBody>
      </p:sp>
      <p:sp>
        <p:nvSpPr>
          <p:cNvPr id="461" name="Google Shape;461;p57"/>
          <p:cNvSpPr txBox="1"/>
          <p:nvPr>
            <p:ph idx="8" type="subTitle"/>
          </p:nvPr>
        </p:nvSpPr>
        <p:spPr>
          <a:xfrm>
            <a:off x="4814750" y="3003375"/>
            <a:ext cx="2048400" cy="378000"/>
          </a:xfrm>
          <a:prstGeom prst="rect">
            <a:avLst/>
          </a:prstGeom>
        </p:spPr>
        <p:txBody>
          <a:bodyPr anchorCtr="0" anchor="t" bIns="0" lIns="180000" spcFirstLastPara="1" rIns="180000" wrap="square" tIns="0">
            <a:normAutofit/>
          </a:bodyPr>
          <a:lstStyle>
            <a:lvl1pPr lvl="0">
              <a:spcBef>
                <a:spcPts val="0"/>
              </a:spcBef>
              <a:spcAft>
                <a:spcPts val="0"/>
              </a:spcAft>
              <a:buClr>
                <a:schemeClr val="dk1"/>
              </a:buClr>
              <a:buSzPts val="2200"/>
              <a:buFont typeface="Neuton Light"/>
              <a:buNone/>
              <a:defRPr sz="2200">
                <a:latin typeface="Neuton Light"/>
                <a:ea typeface="Neuton Light"/>
                <a:cs typeface="Neuton Light"/>
                <a:sym typeface="Neuton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2" name="Google Shape;462;p57"/>
          <p:cNvSpPr txBox="1"/>
          <p:nvPr>
            <p:ph idx="9" type="body"/>
          </p:nvPr>
        </p:nvSpPr>
        <p:spPr>
          <a:xfrm>
            <a:off x="4629675" y="3379000"/>
            <a:ext cx="4341600" cy="1299600"/>
          </a:xfrm>
          <a:prstGeom prst="rect">
            <a:avLst/>
          </a:prstGeom>
        </p:spPr>
        <p:txBody>
          <a:bodyPr anchorCtr="0" anchor="t" bIns="180000" lIns="180000" spcFirstLastPara="1" rIns="180000" wrap="square" tIns="180000">
            <a:normAutofit/>
          </a:bodyPr>
          <a:lstStyle>
            <a:lvl1pPr indent="-292100" lvl="0" marL="457200">
              <a:spcBef>
                <a:spcPts val="0"/>
              </a:spcBef>
              <a:spcAft>
                <a:spcPts val="0"/>
              </a:spcAft>
              <a:buClr>
                <a:schemeClr val="dk1"/>
              </a:buClr>
              <a:buSzPts val="1000"/>
              <a:buFont typeface="Hanken Grotesk"/>
              <a:buChar char="●"/>
              <a:defRPr/>
            </a:lvl1pPr>
            <a:lvl2pPr indent="-292100" lvl="1" marL="914400">
              <a:spcBef>
                <a:spcPts val="0"/>
              </a:spcBef>
              <a:spcAft>
                <a:spcPts val="0"/>
              </a:spcAft>
              <a:buClr>
                <a:schemeClr val="dk1"/>
              </a:buClr>
              <a:buSzPts val="1000"/>
              <a:buFont typeface="Hanken Grotesk"/>
              <a:buChar char="○"/>
              <a:defRPr/>
            </a:lvl2pPr>
            <a:lvl3pPr indent="-292100" lvl="2" marL="1371600">
              <a:spcBef>
                <a:spcPts val="0"/>
              </a:spcBef>
              <a:spcAft>
                <a:spcPts val="0"/>
              </a:spcAft>
              <a:buClr>
                <a:schemeClr val="dk1"/>
              </a:buClr>
              <a:buSzPts val="1000"/>
              <a:buFont typeface="Hanken Grotesk"/>
              <a:buChar char="■"/>
              <a:defRPr/>
            </a:lvl3pPr>
            <a:lvl4pPr indent="-292100" lvl="3" marL="1828800">
              <a:spcBef>
                <a:spcPts val="0"/>
              </a:spcBef>
              <a:spcAft>
                <a:spcPts val="0"/>
              </a:spcAft>
              <a:buClr>
                <a:schemeClr val="dk1"/>
              </a:buClr>
              <a:buSzPts val="1000"/>
              <a:buFont typeface="Hanken Grotesk"/>
              <a:buChar char="●"/>
              <a:defRPr/>
            </a:lvl4pPr>
            <a:lvl5pPr indent="-292100" lvl="4" marL="2286000">
              <a:spcBef>
                <a:spcPts val="0"/>
              </a:spcBef>
              <a:spcAft>
                <a:spcPts val="0"/>
              </a:spcAft>
              <a:buClr>
                <a:schemeClr val="dk1"/>
              </a:buClr>
              <a:buSzPts val="1000"/>
              <a:buFont typeface="Hanken Grotesk"/>
              <a:buChar char="○"/>
              <a:defRPr/>
            </a:lvl5pPr>
            <a:lvl6pPr indent="-292100" lvl="5" marL="2743200">
              <a:spcBef>
                <a:spcPts val="0"/>
              </a:spcBef>
              <a:spcAft>
                <a:spcPts val="0"/>
              </a:spcAft>
              <a:buClr>
                <a:schemeClr val="dk1"/>
              </a:buClr>
              <a:buSzPts val="1000"/>
              <a:buFont typeface="Hanken Grotesk"/>
              <a:buChar char="■"/>
              <a:defRPr/>
            </a:lvl6pPr>
            <a:lvl7pPr indent="-292100" lvl="6" marL="3200400">
              <a:spcBef>
                <a:spcPts val="0"/>
              </a:spcBef>
              <a:spcAft>
                <a:spcPts val="0"/>
              </a:spcAft>
              <a:buClr>
                <a:schemeClr val="dk1"/>
              </a:buClr>
              <a:buSzPts val="1000"/>
              <a:buFont typeface="Hanken Grotesk"/>
              <a:buChar char="●"/>
              <a:defRPr/>
            </a:lvl7pPr>
            <a:lvl8pPr indent="-292100" lvl="7" marL="3657600">
              <a:spcBef>
                <a:spcPts val="0"/>
              </a:spcBef>
              <a:spcAft>
                <a:spcPts val="0"/>
              </a:spcAft>
              <a:buClr>
                <a:schemeClr val="dk1"/>
              </a:buClr>
              <a:buSzPts val="1000"/>
              <a:buFont typeface="Hanken Grotesk"/>
              <a:buChar char="○"/>
              <a:defRPr/>
            </a:lvl8pPr>
            <a:lvl9pPr indent="-292100" lvl="8" marL="4114800">
              <a:spcBef>
                <a:spcPts val="0"/>
              </a:spcBef>
              <a:spcAft>
                <a:spcPts val="0"/>
              </a:spcAft>
              <a:buClr>
                <a:schemeClr val="dk1"/>
              </a:buClr>
              <a:buSzPts val="1000"/>
              <a:buFont typeface="Hanken Grotesk"/>
              <a:buChar char="■"/>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Data folders">
  <p:cSld name="CUSTOM_7_1_1_1_1_1_1_1_1_1_1_1_1_1_1_1_1_3">
    <p:spTree>
      <p:nvGrpSpPr>
        <p:cNvPr id="463" name="Shape 463"/>
        <p:cNvGrpSpPr/>
        <p:nvPr/>
      </p:nvGrpSpPr>
      <p:grpSpPr>
        <a:xfrm>
          <a:off x="0" y="0"/>
          <a:ext cx="0" cy="0"/>
          <a:chOff x="0" y="0"/>
          <a:chExt cx="0" cy="0"/>
        </a:xfrm>
      </p:grpSpPr>
      <p:sp>
        <p:nvSpPr>
          <p:cNvPr id="464" name="Google Shape;464;p58"/>
          <p:cNvSpPr txBox="1"/>
          <p:nvPr>
            <p:ph type="title"/>
          </p:nvPr>
        </p:nvSpPr>
        <p:spPr>
          <a:xfrm>
            <a:off x="193900" y="1429900"/>
            <a:ext cx="2156700" cy="267000"/>
          </a:xfrm>
          <a:prstGeom prst="rect">
            <a:avLst/>
          </a:prstGeom>
        </p:spPr>
        <p:txBody>
          <a:bodyPr anchorCtr="0" anchor="t" bIns="0" lIns="108000" spcFirstLastPara="1" rIns="108000" wrap="square" tIns="0">
            <a:noAutofit/>
          </a:bodyPr>
          <a:lstStyle>
            <a:lvl1pPr lvl="0">
              <a:lnSpc>
                <a:spcPct val="90000"/>
              </a:lnSpc>
              <a:spcBef>
                <a:spcPts val="0"/>
              </a:spcBef>
              <a:spcAft>
                <a:spcPts val="0"/>
              </a:spcAft>
              <a:buSzPts val="2800"/>
              <a:buNone/>
              <a:defRPr sz="2000"/>
            </a:lvl1pPr>
            <a:lvl2pPr lvl="1">
              <a:lnSpc>
                <a:spcPct val="115000"/>
              </a:lnSpc>
              <a:spcBef>
                <a:spcPts val="0"/>
              </a:spcBef>
              <a:spcAft>
                <a:spcPts val="0"/>
              </a:spcAft>
              <a:buSzPts val="2800"/>
              <a:buNone/>
              <a:defRPr sz="2000"/>
            </a:lvl2pPr>
            <a:lvl3pPr lvl="2">
              <a:lnSpc>
                <a:spcPct val="115000"/>
              </a:lnSpc>
              <a:spcBef>
                <a:spcPts val="0"/>
              </a:spcBef>
              <a:spcAft>
                <a:spcPts val="0"/>
              </a:spcAft>
              <a:buSzPts val="2800"/>
              <a:buNone/>
              <a:defRPr sz="2000"/>
            </a:lvl3pPr>
            <a:lvl4pPr lvl="3">
              <a:lnSpc>
                <a:spcPct val="115000"/>
              </a:lnSpc>
              <a:spcBef>
                <a:spcPts val="0"/>
              </a:spcBef>
              <a:spcAft>
                <a:spcPts val="0"/>
              </a:spcAft>
              <a:buSzPts val="2800"/>
              <a:buNone/>
              <a:defRPr sz="2000"/>
            </a:lvl4pPr>
            <a:lvl5pPr lvl="4">
              <a:lnSpc>
                <a:spcPct val="115000"/>
              </a:lnSpc>
              <a:spcBef>
                <a:spcPts val="0"/>
              </a:spcBef>
              <a:spcAft>
                <a:spcPts val="0"/>
              </a:spcAft>
              <a:buSzPts val="2800"/>
              <a:buNone/>
              <a:defRPr sz="2000"/>
            </a:lvl5pPr>
            <a:lvl6pPr lvl="5">
              <a:lnSpc>
                <a:spcPct val="115000"/>
              </a:lnSpc>
              <a:spcBef>
                <a:spcPts val="0"/>
              </a:spcBef>
              <a:spcAft>
                <a:spcPts val="0"/>
              </a:spcAft>
              <a:buSzPts val="2800"/>
              <a:buNone/>
              <a:defRPr sz="2000"/>
            </a:lvl6pPr>
            <a:lvl7pPr lvl="6">
              <a:lnSpc>
                <a:spcPct val="115000"/>
              </a:lnSpc>
              <a:spcBef>
                <a:spcPts val="0"/>
              </a:spcBef>
              <a:spcAft>
                <a:spcPts val="0"/>
              </a:spcAft>
              <a:buSzPts val="2800"/>
              <a:buNone/>
              <a:defRPr sz="2000"/>
            </a:lvl7pPr>
            <a:lvl8pPr lvl="7">
              <a:lnSpc>
                <a:spcPct val="115000"/>
              </a:lnSpc>
              <a:spcBef>
                <a:spcPts val="0"/>
              </a:spcBef>
              <a:spcAft>
                <a:spcPts val="0"/>
              </a:spcAft>
              <a:buSzPts val="2800"/>
              <a:buNone/>
              <a:defRPr sz="2000"/>
            </a:lvl8pPr>
            <a:lvl9pPr lvl="8">
              <a:lnSpc>
                <a:spcPct val="115000"/>
              </a:lnSpc>
              <a:spcBef>
                <a:spcPts val="0"/>
              </a:spcBef>
              <a:spcAft>
                <a:spcPts val="0"/>
              </a:spcAft>
              <a:buSzPts val="2800"/>
              <a:buNone/>
              <a:defRPr sz="2000"/>
            </a:lvl9pPr>
          </a:lstStyle>
          <a:p/>
        </p:txBody>
      </p:sp>
      <p:sp>
        <p:nvSpPr>
          <p:cNvPr id="465" name="Google Shape;465;p58"/>
          <p:cNvSpPr txBox="1"/>
          <p:nvPr>
            <p:ph idx="2" type="title"/>
          </p:nvPr>
        </p:nvSpPr>
        <p:spPr>
          <a:xfrm>
            <a:off x="193900" y="1769325"/>
            <a:ext cx="2156700" cy="267000"/>
          </a:xfrm>
          <a:prstGeom prst="rect">
            <a:avLst/>
          </a:prstGeom>
        </p:spPr>
        <p:txBody>
          <a:bodyPr anchorCtr="0" anchor="t" bIns="90000" lIns="108000" spcFirstLastPara="1" rIns="108000" wrap="square" tIns="0">
            <a:noAutofit/>
          </a:bodyPr>
          <a:lstStyle>
            <a:lvl1pPr lvl="0">
              <a:lnSpc>
                <a:spcPct val="90000"/>
              </a:lnSpc>
              <a:spcBef>
                <a:spcPts val="0"/>
              </a:spcBef>
              <a:spcAft>
                <a:spcPts val="0"/>
              </a:spcAft>
              <a:buSzPts val="2800"/>
              <a:buNone/>
              <a:defRPr sz="1000">
                <a:latin typeface="Hanken Grotesk"/>
                <a:ea typeface="Hanken Grotesk"/>
                <a:cs typeface="Hanken Grotesk"/>
                <a:sym typeface="Hanken Grotesk"/>
              </a:defRPr>
            </a:lvl1pPr>
            <a:lvl2pPr lvl="1">
              <a:lnSpc>
                <a:spcPct val="115000"/>
              </a:lnSpc>
              <a:spcBef>
                <a:spcPts val="0"/>
              </a:spcBef>
              <a:spcAft>
                <a:spcPts val="0"/>
              </a:spcAft>
              <a:buSzPts val="2800"/>
              <a:buNone/>
              <a:defRPr sz="1000">
                <a:latin typeface="Hanken Grotesk"/>
                <a:ea typeface="Hanken Grotesk"/>
                <a:cs typeface="Hanken Grotesk"/>
                <a:sym typeface="Hanken Grotesk"/>
              </a:defRPr>
            </a:lvl2pPr>
            <a:lvl3pPr lvl="2">
              <a:lnSpc>
                <a:spcPct val="115000"/>
              </a:lnSpc>
              <a:spcBef>
                <a:spcPts val="0"/>
              </a:spcBef>
              <a:spcAft>
                <a:spcPts val="0"/>
              </a:spcAft>
              <a:buSzPts val="2800"/>
              <a:buNone/>
              <a:defRPr sz="1000">
                <a:latin typeface="Hanken Grotesk"/>
                <a:ea typeface="Hanken Grotesk"/>
                <a:cs typeface="Hanken Grotesk"/>
                <a:sym typeface="Hanken Grotesk"/>
              </a:defRPr>
            </a:lvl3pPr>
            <a:lvl4pPr lvl="3">
              <a:lnSpc>
                <a:spcPct val="115000"/>
              </a:lnSpc>
              <a:spcBef>
                <a:spcPts val="0"/>
              </a:spcBef>
              <a:spcAft>
                <a:spcPts val="0"/>
              </a:spcAft>
              <a:buSzPts val="2800"/>
              <a:buNone/>
              <a:defRPr sz="1000">
                <a:latin typeface="Hanken Grotesk"/>
                <a:ea typeface="Hanken Grotesk"/>
                <a:cs typeface="Hanken Grotesk"/>
                <a:sym typeface="Hanken Grotesk"/>
              </a:defRPr>
            </a:lvl4pPr>
            <a:lvl5pPr lvl="4">
              <a:lnSpc>
                <a:spcPct val="115000"/>
              </a:lnSpc>
              <a:spcBef>
                <a:spcPts val="0"/>
              </a:spcBef>
              <a:spcAft>
                <a:spcPts val="0"/>
              </a:spcAft>
              <a:buSzPts val="2800"/>
              <a:buNone/>
              <a:defRPr sz="1000">
                <a:latin typeface="Hanken Grotesk"/>
                <a:ea typeface="Hanken Grotesk"/>
                <a:cs typeface="Hanken Grotesk"/>
                <a:sym typeface="Hanken Grotesk"/>
              </a:defRPr>
            </a:lvl5pPr>
            <a:lvl6pPr lvl="5">
              <a:lnSpc>
                <a:spcPct val="115000"/>
              </a:lnSpc>
              <a:spcBef>
                <a:spcPts val="0"/>
              </a:spcBef>
              <a:spcAft>
                <a:spcPts val="0"/>
              </a:spcAft>
              <a:buSzPts val="2800"/>
              <a:buNone/>
              <a:defRPr sz="1000">
                <a:latin typeface="Hanken Grotesk"/>
                <a:ea typeface="Hanken Grotesk"/>
                <a:cs typeface="Hanken Grotesk"/>
                <a:sym typeface="Hanken Grotesk"/>
              </a:defRPr>
            </a:lvl6pPr>
            <a:lvl7pPr lvl="6">
              <a:lnSpc>
                <a:spcPct val="115000"/>
              </a:lnSpc>
              <a:spcBef>
                <a:spcPts val="0"/>
              </a:spcBef>
              <a:spcAft>
                <a:spcPts val="0"/>
              </a:spcAft>
              <a:buSzPts val="2800"/>
              <a:buNone/>
              <a:defRPr sz="1000">
                <a:latin typeface="Hanken Grotesk"/>
                <a:ea typeface="Hanken Grotesk"/>
                <a:cs typeface="Hanken Grotesk"/>
                <a:sym typeface="Hanken Grotesk"/>
              </a:defRPr>
            </a:lvl7pPr>
            <a:lvl8pPr lvl="7">
              <a:lnSpc>
                <a:spcPct val="115000"/>
              </a:lnSpc>
              <a:spcBef>
                <a:spcPts val="0"/>
              </a:spcBef>
              <a:spcAft>
                <a:spcPts val="0"/>
              </a:spcAft>
              <a:buSzPts val="2800"/>
              <a:buNone/>
              <a:defRPr sz="1000">
                <a:latin typeface="Hanken Grotesk"/>
                <a:ea typeface="Hanken Grotesk"/>
                <a:cs typeface="Hanken Grotesk"/>
                <a:sym typeface="Hanken Grotesk"/>
              </a:defRPr>
            </a:lvl8pPr>
            <a:lvl9pPr lvl="8">
              <a:lnSpc>
                <a:spcPct val="115000"/>
              </a:lnSpc>
              <a:spcBef>
                <a:spcPts val="0"/>
              </a:spcBef>
              <a:spcAft>
                <a:spcPts val="0"/>
              </a:spcAft>
              <a:buSzPts val="2800"/>
              <a:buNone/>
              <a:defRPr sz="1000">
                <a:latin typeface="Hanken Grotesk"/>
                <a:ea typeface="Hanken Grotesk"/>
                <a:cs typeface="Hanken Grotesk"/>
                <a:sym typeface="Hanken Grotesk"/>
              </a:defRPr>
            </a:lvl9pPr>
          </a:lstStyle>
          <a:p/>
        </p:txBody>
      </p:sp>
      <p:sp>
        <p:nvSpPr>
          <p:cNvPr id="466" name="Google Shape;466;p58"/>
          <p:cNvSpPr txBox="1"/>
          <p:nvPr>
            <p:ph idx="3" type="title"/>
          </p:nvPr>
        </p:nvSpPr>
        <p:spPr>
          <a:xfrm>
            <a:off x="2391238" y="1429900"/>
            <a:ext cx="2156700" cy="267000"/>
          </a:xfrm>
          <a:prstGeom prst="rect">
            <a:avLst/>
          </a:prstGeom>
        </p:spPr>
        <p:txBody>
          <a:bodyPr anchorCtr="0" anchor="t" bIns="0" lIns="108000" spcFirstLastPara="1" rIns="108000" wrap="square" tIns="0">
            <a:noAutofit/>
          </a:bodyPr>
          <a:lstStyle>
            <a:lvl1pPr lvl="0">
              <a:lnSpc>
                <a:spcPct val="90000"/>
              </a:lnSpc>
              <a:spcBef>
                <a:spcPts val="0"/>
              </a:spcBef>
              <a:spcAft>
                <a:spcPts val="0"/>
              </a:spcAft>
              <a:buSzPts val="2800"/>
              <a:buNone/>
              <a:defRPr sz="2000"/>
            </a:lvl1pPr>
            <a:lvl2pPr lvl="1">
              <a:lnSpc>
                <a:spcPct val="115000"/>
              </a:lnSpc>
              <a:spcBef>
                <a:spcPts val="0"/>
              </a:spcBef>
              <a:spcAft>
                <a:spcPts val="0"/>
              </a:spcAft>
              <a:buSzPts val="2800"/>
              <a:buNone/>
              <a:defRPr sz="2000"/>
            </a:lvl2pPr>
            <a:lvl3pPr lvl="2">
              <a:lnSpc>
                <a:spcPct val="115000"/>
              </a:lnSpc>
              <a:spcBef>
                <a:spcPts val="0"/>
              </a:spcBef>
              <a:spcAft>
                <a:spcPts val="0"/>
              </a:spcAft>
              <a:buSzPts val="2800"/>
              <a:buNone/>
              <a:defRPr sz="2000"/>
            </a:lvl3pPr>
            <a:lvl4pPr lvl="3">
              <a:lnSpc>
                <a:spcPct val="115000"/>
              </a:lnSpc>
              <a:spcBef>
                <a:spcPts val="0"/>
              </a:spcBef>
              <a:spcAft>
                <a:spcPts val="0"/>
              </a:spcAft>
              <a:buSzPts val="2800"/>
              <a:buNone/>
              <a:defRPr sz="2000"/>
            </a:lvl4pPr>
            <a:lvl5pPr lvl="4">
              <a:lnSpc>
                <a:spcPct val="115000"/>
              </a:lnSpc>
              <a:spcBef>
                <a:spcPts val="0"/>
              </a:spcBef>
              <a:spcAft>
                <a:spcPts val="0"/>
              </a:spcAft>
              <a:buSzPts val="2800"/>
              <a:buNone/>
              <a:defRPr sz="2000"/>
            </a:lvl5pPr>
            <a:lvl6pPr lvl="5">
              <a:lnSpc>
                <a:spcPct val="115000"/>
              </a:lnSpc>
              <a:spcBef>
                <a:spcPts val="0"/>
              </a:spcBef>
              <a:spcAft>
                <a:spcPts val="0"/>
              </a:spcAft>
              <a:buSzPts val="2800"/>
              <a:buNone/>
              <a:defRPr sz="2000"/>
            </a:lvl6pPr>
            <a:lvl7pPr lvl="6">
              <a:lnSpc>
                <a:spcPct val="115000"/>
              </a:lnSpc>
              <a:spcBef>
                <a:spcPts val="0"/>
              </a:spcBef>
              <a:spcAft>
                <a:spcPts val="0"/>
              </a:spcAft>
              <a:buSzPts val="2800"/>
              <a:buNone/>
              <a:defRPr sz="2000"/>
            </a:lvl7pPr>
            <a:lvl8pPr lvl="7">
              <a:lnSpc>
                <a:spcPct val="115000"/>
              </a:lnSpc>
              <a:spcBef>
                <a:spcPts val="0"/>
              </a:spcBef>
              <a:spcAft>
                <a:spcPts val="0"/>
              </a:spcAft>
              <a:buSzPts val="2800"/>
              <a:buNone/>
              <a:defRPr sz="2000"/>
            </a:lvl8pPr>
            <a:lvl9pPr lvl="8">
              <a:lnSpc>
                <a:spcPct val="115000"/>
              </a:lnSpc>
              <a:spcBef>
                <a:spcPts val="0"/>
              </a:spcBef>
              <a:spcAft>
                <a:spcPts val="0"/>
              </a:spcAft>
              <a:buSzPts val="2800"/>
              <a:buNone/>
              <a:defRPr sz="2000"/>
            </a:lvl9pPr>
          </a:lstStyle>
          <a:p/>
        </p:txBody>
      </p:sp>
      <p:sp>
        <p:nvSpPr>
          <p:cNvPr id="467" name="Google Shape;467;p58"/>
          <p:cNvSpPr txBox="1"/>
          <p:nvPr>
            <p:ph idx="4" type="title"/>
          </p:nvPr>
        </p:nvSpPr>
        <p:spPr>
          <a:xfrm>
            <a:off x="2391238" y="1769325"/>
            <a:ext cx="2156700" cy="267000"/>
          </a:xfrm>
          <a:prstGeom prst="rect">
            <a:avLst/>
          </a:prstGeom>
        </p:spPr>
        <p:txBody>
          <a:bodyPr anchorCtr="0" anchor="t" bIns="90000" lIns="108000" spcFirstLastPara="1" rIns="108000" wrap="square" tIns="0">
            <a:noAutofit/>
          </a:bodyPr>
          <a:lstStyle>
            <a:lvl1pPr lvl="0">
              <a:lnSpc>
                <a:spcPct val="90000"/>
              </a:lnSpc>
              <a:spcBef>
                <a:spcPts val="0"/>
              </a:spcBef>
              <a:spcAft>
                <a:spcPts val="0"/>
              </a:spcAft>
              <a:buSzPts val="2800"/>
              <a:buNone/>
              <a:defRPr sz="1000">
                <a:latin typeface="Hanken Grotesk"/>
                <a:ea typeface="Hanken Grotesk"/>
                <a:cs typeface="Hanken Grotesk"/>
                <a:sym typeface="Hanken Grotesk"/>
              </a:defRPr>
            </a:lvl1pPr>
            <a:lvl2pPr lvl="1">
              <a:lnSpc>
                <a:spcPct val="115000"/>
              </a:lnSpc>
              <a:spcBef>
                <a:spcPts val="0"/>
              </a:spcBef>
              <a:spcAft>
                <a:spcPts val="0"/>
              </a:spcAft>
              <a:buSzPts val="2800"/>
              <a:buNone/>
              <a:defRPr sz="1000">
                <a:latin typeface="Hanken Grotesk"/>
                <a:ea typeface="Hanken Grotesk"/>
                <a:cs typeface="Hanken Grotesk"/>
                <a:sym typeface="Hanken Grotesk"/>
              </a:defRPr>
            </a:lvl2pPr>
            <a:lvl3pPr lvl="2">
              <a:lnSpc>
                <a:spcPct val="115000"/>
              </a:lnSpc>
              <a:spcBef>
                <a:spcPts val="0"/>
              </a:spcBef>
              <a:spcAft>
                <a:spcPts val="0"/>
              </a:spcAft>
              <a:buSzPts val="2800"/>
              <a:buNone/>
              <a:defRPr sz="1000">
                <a:latin typeface="Hanken Grotesk"/>
                <a:ea typeface="Hanken Grotesk"/>
                <a:cs typeface="Hanken Grotesk"/>
                <a:sym typeface="Hanken Grotesk"/>
              </a:defRPr>
            </a:lvl3pPr>
            <a:lvl4pPr lvl="3">
              <a:lnSpc>
                <a:spcPct val="115000"/>
              </a:lnSpc>
              <a:spcBef>
                <a:spcPts val="0"/>
              </a:spcBef>
              <a:spcAft>
                <a:spcPts val="0"/>
              </a:spcAft>
              <a:buSzPts val="2800"/>
              <a:buNone/>
              <a:defRPr sz="1000">
                <a:latin typeface="Hanken Grotesk"/>
                <a:ea typeface="Hanken Grotesk"/>
                <a:cs typeface="Hanken Grotesk"/>
                <a:sym typeface="Hanken Grotesk"/>
              </a:defRPr>
            </a:lvl4pPr>
            <a:lvl5pPr lvl="4">
              <a:lnSpc>
                <a:spcPct val="115000"/>
              </a:lnSpc>
              <a:spcBef>
                <a:spcPts val="0"/>
              </a:spcBef>
              <a:spcAft>
                <a:spcPts val="0"/>
              </a:spcAft>
              <a:buSzPts val="2800"/>
              <a:buNone/>
              <a:defRPr sz="1000">
                <a:latin typeface="Hanken Grotesk"/>
                <a:ea typeface="Hanken Grotesk"/>
                <a:cs typeface="Hanken Grotesk"/>
                <a:sym typeface="Hanken Grotesk"/>
              </a:defRPr>
            </a:lvl5pPr>
            <a:lvl6pPr lvl="5">
              <a:lnSpc>
                <a:spcPct val="115000"/>
              </a:lnSpc>
              <a:spcBef>
                <a:spcPts val="0"/>
              </a:spcBef>
              <a:spcAft>
                <a:spcPts val="0"/>
              </a:spcAft>
              <a:buSzPts val="2800"/>
              <a:buNone/>
              <a:defRPr sz="1000">
                <a:latin typeface="Hanken Grotesk"/>
                <a:ea typeface="Hanken Grotesk"/>
                <a:cs typeface="Hanken Grotesk"/>
                <a:sym typeface="Hanken Grotesk"/>
              </a:defRPr>
            </a:lvl6pPr>
            <a:lvl7pPr lvl="6">
              <a:lnSpc>
                <a:spcPct val="115000"/>
              </a:lnSpc>
              <a:spcBef>
                <a:spcPts val="0"/>
              </a:spcBef>
              <a:spcAft>
                <a:spcPts val="0"/>
              </a:spcAft>
              <a:buSzPts val="2800"/>
              <a:buNone/>
              <a:defRPr sz="1000">
                <a:latin typeface="Hanken Grotesk"/>
                <a:ea typeface="Hanken Grotesk"/>
                <a:cs typeface="Hanken Grotesk"/>
                <a:sym typeface="Hanken Grotesk"/>
              </a:defRPr>
            </a:lvl7pPr>
            <a:lvl8pPr lvl="7">
              <a:lnSpc>
                <a:spcPct val="115000"/>
              </a:lnSpc>
              <a:spcBef>
                <a:spcPts val="0"/>
              </a:spcBef>
              <a:spcAft>
                <a:spcPts val="0"/>
              </a:spcAft>
              <a:buSzPts val="2800"/>
              <a:buNone/>
              <a:defRPr sz="1000">
                <a:latin typeface="Hanken Grotesk"/>
                <a:ea typeface="Hanken Grotesk"/>
                <a:cs typeface="Hanken Grotesk"/>
                <a:sym typeface="Hanken Grotesk"/>
              </a:defRPr>
            </a:lvl8pPr>
            <a:lvl9pPr lvl="8">
              <a:lnSpc>
                <a:spcPct val="115000"/>
              </a:lnSpc>
              <a:spcBef>
                <a:spcPts val="0"/>
              </a:spcBef>
              <a:spcAft>
                <a:spcPts val="0"/>
              </a:spcAft>
              <a:buSzPts val="2800"/>
              <a:buNone/>
              <a:defRPr sz="1000">
                <a:latin typeface="Hanken Grotesk"/>
                <a:ea typeface="Hanken Grotesk"/>
                <a:cs typeface="Hanken Grotesk"/>
                <a:sym typeface="Hanken Grotesk"/>
              </a:defRPr>
            </a:lvl9pPr>
          </a:lstStyle>
          <a:p/>
        </p:txBody>
      </p:sp>
      <p:sp>
        <p:nvSpPr>
          <p:cNvPr id="468" name="Google Shape;468;p58"/>
          <p:cNvSpPr txBox="1"/>
          <p:nvPr>
            <p:ph idx="5" type="title"/>
          </p:nvPr>
        </p:nvSpPr>
        <p:spPr>
          <a:xfrm>
            <a:off x="4590375" y="1429900"/>
            <a:ext cx="2156700" cy="267000"/>
          </a:xfrm>
          <a:prstGeom prst="rect">
            <a:avLst/>
          </a:prstGeom>
        </p:spPr>
        <p:txBody>
          <a:bodyPr anchorCtr="0" anchor="t" bIns="0" lIns="108000" spcFirstLastPara="1" rIns="108000" wrap="square" tIns="0">
            <a:noAutofit/>
          </a:bodyPr>
          <a:lstStyle>
            <a:lvl1pPr lvl="0">
              <a:lnSpc>
                <a:spcPct val="90000"/>
              </a:lnSpc>
              <a:spcBef>
                <a:spcPts val="0"/>
              </a:spcBef>
              <a:spcAft>
                <a:spcPts val="0"/>
              </a:spcAft>
              <a:buSzPts val="2800"/>
              <a:buNone/>
              <a:defRPr sz="2000"/>
            </a:lvl1pPr>
            <a:lvl2pPr lvl="1">
              <a:lnSpc>
                <a:spcPct val="115000"/>
              </a:lnSpc>
              <a:spcBef>
                <a:spcPts val="0"/>
              </a:spcBef>
              <a:spcAft>
                <a:spcPts val="0"/>
              </a:spcAft>
              <a:buSzPts val="2800"/>
              <a:buNone/>
              <a:defRPr sz="2000"/>
            </a:lvl2pPr>
            <a:lvl3pPr lvl="2">
              <a:lnSpc>
                <a:spcPct val="115000"/>
              </a:lnSpc>
              <a:spcBef>
                <a:spcPts val="0"/>
              </a:spcBef>
              <a:spcAft>
                <a:spcPts val="0"/>
              </a:spcAft>
              <a:buSzPts val="2800"/>
              <a:buNone/>
              <a:defRPr sz="2000"/>
            </a:lvl3pPr>
            <a:lvl4pPr lvl="3">
              <a:lnSpc>
                <a:spcPct val="115000"/>
              </a:lnSpc>
              <a:spcBef>
                <a:spcPts val="0"/>
              </a:spcBef>
              <a:spcAft>
                <a:spcPts val="0"/>
              </a:spcAft>
              <a:buSzPts val="2800"/>
              <a:buNone/>
              <a:defRPr sz="2000"/>
            </a:lvl4pPr>
            <a:lvl5pPr lvl="4">
              <a:lnSpc>
                <a:spcPct val="115000"/>
              </a:lnSpc>
              <a:spcBef>
                <a:spcPts val="0"/>
              </a:spcBef>
              <a:spcAft>
                <a:spcPts val="0"/>
              </a:spcAft>
              <a:buSzPts val="2800"/>
              <a:buNone/>
              <a:defRPr sz="2000"/>
            </a:lvl5pPr>
            <a:lvl6pPr lvl="5">
              <a:lnSpc>
                <a:spcPct val="115000"/>
              </a:lnSpc>
              <a:spcBef>
                <a:spcPts val="0"/>
              </a:spcBef>
              <a:spcAft>
                <a:spcPts val="0"/>
              </a:spcAft>
              <a:buSzPts val="2800"/>
              <a:buNone/>
              <a:defRPr sz="2000"/>
            </a:lvl6pPr>
            <a:lvl7pPr lvl="6">
              <a:lnSpc>
                <a:spcPct val="115000"/>
              </a:lnSpc>
              <a:spcBef>
                <a:spcPts val="0"/>
              </a:spcBef>
              <a:spcAft>
                <a:spcPts val="0"/>
              </a:spcAft>
              <a:buSzPts val="2800"/>
              <a:buNone/>
              <a:defRPr sz="2000"/>
            </a:lvl7pPr>
            <a:lvl8pPr lvl="7">
              <a:lnSpc>
                <a:spcPct val="115000"/>
              </a:lnSpc>
              <a:spcBef>
                <a:spcPts val="0"/>
              </a:spcBef>
              <a:spcAft>
                <a:spcPts val="0"/>
              </a:spcAft>
              <a:buSzPts val="2800"/>
              <a:buNone/>
              <a:defRPr sz="2000"/>
            </a:lvl8pPr>
            <a:lvl9pPr lvl="8">
              <a:lnSpc>
                <a:spcPct val="115000"/>
              </a:lnSpc>
              <a:spcBef>
                <a:spcPts val="0"/>
              </a:spcBef>
              <a:spcAft>
                <a:spcPts val="0"/>
              </a:spcAft>
              <a:buSzPts val="2800"/>
              <a:buNone/>
              <a:defRPr sz="2000"/>
            </a:lvl9pPr>
          </a:lstStyle>
          <a:p/>
        </p:txBody>
      </p:sp>
      <p:sp>
        <p:nvSpPr>
          <p:cNvPr id="469" name="Google Shape;469;p58"/>
          <p:cNvSpPr txBox="1"/>
          <p:nvPr>
            <p:ph idx="6" type="title"/>
          </p:nvPr>
        </p:nvSpPr>
        <p:spPr>
          <a:xfrm>
            <a:off x="4590375" y="1769325"/>
            <a:ext cx="2156700" cy="267000"/>
          </a:xfrm>
          <a:prstGeom prst="rect">
            <a:avLst/>
          </a:prstGeom>
        </p:spPr>
        <p:txBody>
          <a:bodyPr anchorCtr="0" anchor="t" bIns="90000" lIns="108000" spcFirstLastPara="1" rIns="108000" wrap="square" tIns="0">
            <a:noAutofit/>
          </a:bodyPr>
          <a:lstStyle>
            <a:lvl1pPr lvl="0">
              <a:lnSpc>
                <a:spcPct val="90000"/>
              </a:lnSpc>
              <a:spcBef>
                <a:spcPts val="0"/>
              </a:spcBef>
              <a:spcAft>
                <a:spcPts val="0"/>
              </a:spcAft>
              <a:buSzPts val="2800"/>
              <a:buNone/>
              <a:defRPr sz="1000">
                <a:latin typeface="Hanken Grotesk"/>
                <a:ea typeface="Hanken Grotesk"/>
                <a:cs typeface="Hanken Grotesk"/>
                <a:sym typeface="Hanken Grotesk"/>
              </a:defRPr>
            </a:lvl1pPr>
            <a:lvl2pPr lvl="1">
              <a:lnSpc>
                <a:spcPct val="115000"/>
              </a:lnSpc>
              <a:spcBef>
                <a:spcPts val="0"/>
              </a:spcBef>
              <a:spcAft>
                <a:spcPts val="0"/>
              </a:spcAft>
              <a:buSzPts val="2800"/>
              <a:buNone/>
              <a:defRPr sz="1000">
                <a:latin typeface="Hanken Grotesk"/>
                <a:ea typeface="Hanken Grotesk"/>
                <a:cs typeface="Hanken Grotesk"/>
                <a:sym typeface="Hanken Grotesk"/>
              </a:defRPr>
            </a:lvl2pPr>
            <a:lvl3pPr lvl="2">
              <a:lnSpc>
                <a:spcPct val="115000"/>
              </a:lnSpc>
              <a:spcBef>
                <a:spcPts val="0"/>
              </a:spcBef>
              <a:spcAft>
                <a:spcPts val="0"/>
              </a:spcAft>
              <a:buSzPts val="2800"/>
              <a:buNone/>
              <a:defRPr sz="1000">
                <a:latin typeface="Hanken Grotesk"/>
                <a:ea typeface="Hanken Grotesk"/>
                <a:cs typeface="Hanken Grotesk"/>
                <a:sym typeface="Hanken Grotesk"/>
              </a:defRPr>
            </a:lvl3pPr>
            <a:lvl4pPr lvl="3">
              <a:lnSpc>
                <a:spcPct val="115000"/>
              </a:lnSpc>
              <a:spcBef>
                <a:spcPts val="0"/>
              </a:spcBef>
              <a:spcAft>
                <a:spcPts val="0"/>
              </a:spcAft>
              <a:buSzPts val="2800"/>
              <a:buNone/>
              <a:defRPr sz="1000">
                <a:latin typeface="Hanken Grotesk"/>
                <a:ea typeface="Hanken Grotesk"/>
                <a:cs typeface="Hanken Grotesk"/>
                <a:sym typeface="Hanken Grotesk"/>
              </a:defRPr>
            </a:lvl4pPr>
            <a:lvl5pPr lvl="4">
              <a:lnSpc>
                <a:spcPct val="115000"/>
              </a:lnSpc>
              <a:spcBef>
                <a:spcPts val="0"/>
              </a:spcBef>
              <a:spcAft>
                <a:spcPts val="0"/>
              </a:spcAft>
              <a:buSzPts val="2800"/>
              <a:buNone/>
              <a:defRPr sz="1000">
                <a:latin typeface="Hanken Grotesk"/>
                <a:ea typeface="Hanken Grotesk"/>
                <a:cs typeface="Hanken Grotesk"/>
                <a:sym typeface="Hanken Grotesk"/>
              </a:defRPr>
            </a:lvl5pPr>
            <a:lvl6pPr lvl="5">
              <a:lnSpc>
                <a:spcPct val="115000"/>
              </a:lnSpc>
              <a:spcBef>
                <a:spcPts val="0"/>
              </a:spcBef>
              <a:spcAft>
                <a:spcPts val="0"/>
              </a:spcAft>
              <a:buSzPts val="2800"/>
              <a:buNone/>
              <a:defRPr sz="1000">
                <a:latin typeface="Hanken Grotesk"/>
                <a:ea typeface="Hanken Grotesk"/>
                <a:cs typeface="Hanken Grotesk"/>
                <a:sym typeface="Hanken Grotesk"/>
              </a:defRPr>
            </a:lvl6pPr>
            <a:lvl7pPr lvl="6">
              <a:lnSpc>
                <a:spcPct val="115000"/>
              </a:lnSpc>
              <a:spcBef>
                <a:spcPts val="0"/>
              </a:spcBef>
              <a:spcAft>
                <a:spcPts val="0"/>
              </a:spcAft>
              <a:buSzPts val="2800"/>
              <a:buNone/>
              <a:defRPr sz="1000">
                <a:latin typeface="Hanken Grotesk"/>
                <a:ea typeface="Hanken Grotesk"/>
                <a:cs typeface="Hanken Grotesk"/>
                <a:sym typeface="Hanken Grotesk"/>
              </a:defRPr>
            </a:lvl7pPr>
            <a:lvl8pPr lvl="7">
              <a:lnSpc>
                <a:spcPct val="115000"/>
              </a:lnSpc>
              <a:spcBef>
                <a:spcPts val="0"/>
              </a:spcBef>
              <a:spcAft>
                <a:spcPts val="0"/>
              </a:spcAft>
              <a:buSzPts val="2800"/>
              <a:buNone/>
              <a:defRPr sz="1000">
                <a:latin typeface="Hanken Grotesk"/>
                <a:ea typeface="Hanken Grotesk"/>
                <a:cs typeface="Hanken Grotesk"/>
                <a:sym typeface="Hanken Grotesk"/>
              </a:defRPr>
            </a:lvl8pPr>
            <a:lvl9pPr lvl="8">
              <a:lnSpc>
                <a:spcPct val="115000"/>
              </a:lnSpc>
              <a:spcBef>
                <a:spcPts val="0"/>
              </a:spcBef>
              <a:spcAft>
                <a:spcPts val="0"/>
              </a:spcAft>
              <a:buSzPts val="2800"/>
              <a:buNone/>
              <a:defRPr sz="1000">
                <a:latin typeface="Hanken Grotesk"/>
                <a:ea typeface="Hanken Grotesk"/>
                <a:cs typeface="Hanken Grotesk"/>
                <a:sym typeface="Hanken Grotesk"/>
              </a:defRPr>
            </a:lvl9pPr>
          </a:lstStyle>
          <a:p/>
        </p:txBody>
      </p:sp>
      <p:sp>
        <p:nvSpPr>
          <p:cNvPr id="470" name="Google Shape;470;p58"/>
          <p:cNvSpPr txBox="1"/>
          <p:nvPr>
            <p:ph idx="7" type="title"/>
          </p:nvPr>
        </p:nvSpPr>
        <p:spPr>
          <a:xfrm>
            <a:off x="6788925" y="1429900"/>
            <a:ext cx="2156700" cy="267000"/>
          </a:xfrm>
          <a:prstGeom prst="rect">
            <a:avLst/>
          </a:prstGeom>
        </p:spPr>
        <p:txBody>
          <a:bodyPr anchorCtr="0" anchor="t" bIns="0" lIns="108000" spcFirstLastPara="1" rIns="108000" wrap="square" tIns="0">
            <a:noAutofit/>
          </a:bodyPr>
          <a:lstStyle>
            <a:lvl1pPr lvl="0">
              <a:lnSpc>
                <a:spcPct val="90000"/>
              </a:lnSpc>
              <a:spcBef>
                <a:spcPts val="0"/>
              </a:spcBef>
              <a:spcAft>
                <a:spcPts val="0"/>
              </a:spcAft>
              <a:buSzPts val="2800"/>
              <a:buNone/>
              <a:defRPr sz="2000"/>
            </a:lvl1pPr>
            <a:lvl2pPr lvl="1">
              <a:lnSpc>
                <a:spcPct val="115000"/>
              </a:lnSpc>
              <a:spcBef>
                <a:spcPts val="0"/>
              </a:spcBef>
              <a:spcAft>
                <a:spcPts val="0"/>
              </a:spcAft>
              <a:buSzPts val="2800"/>
              <a:buNone/>
              <a:defRPr sz="2000"/>
            </a:lvl2pPr>
            <a:lvl3pPr lvl="2">
              <a:lnSpc>
                <a:spcPct val="115000"/>
              </a:lnSpc>
              <a:spcBef>
                <a:spcPts val="0"/>
              </a:spcBef>
              <a:spcAft>
                <a:spcPts val="0"/>
              </a:spcAft>
              <a:buSzPts val="2800"/>
              <a:buNone/>
              <a:defRPr sz="2000"/>
            </a:lvl3pPr>
            <a:lvl4pPr lvl="3">
              <a:lnSpc>
                <a:spcPct val="115000"/>
              </a:lnSpc>
              <a:spcBef>
                <a:spcPts val="0"/>
              </a:spcBef>
              <a:spcAft>
                <a:spcPts val="0"/>
              </a:spcAft>
              <a:buSzPts val="2800"/>
              <a:buNone/>
              <a:defRPr sz="2000"/>
            </a:lvl4pPr>
            <a:lvl5pPr lvl="4">
              <a:lnSpc>
                <a:spcPct val="115000"/>
              </a:lnSpc>
              <a:spcBef>
                <a:spcPts val="0"/>
              </a:spcBef>
              <a:spcAft>
                <a:spcPts val="0"/>
              </a:spcAft>
              <a:buSzPts val="2800"/>
              <a:buNone/>
              <a:defRPr sz="2000"/>
            </a:lvl5pPr>
            <a:lvl6pPr lvl="5">
              <a:lnSpc>
                <a:spcPct val="115000"/>
              </a:lnSpc>
              <a:spcBef>
                <a:spcPts val="0"/>
              </a:spcBef>
              <a:spcAft>
                <a:spcPts val="0"/>
              </a:spcAft>
              <a:buSzPts val="2800"/>
              <a:buNone/>
              <a:defRPr sz="2000"/>
            </a:lvl6pPr>
            <a:lvl7pPr lvl="6">
              <a:lnSpc>
                <a:spcPct val="115000"/>
              </a:lnSpc>
              <a:spcBef>
                <a:spcPts val="0"/>
              </a:spcBef>
              <a:spcAft>
                <a:spcPts val="0"/>
              </a:spcAft>
              <a:buSzPts val="2800"/>
              <a:buNone/>
              <a:defRPr sz="2000"/>
            </a:lvl7pPr>
            <a:lvl8pPr lvl="7">
              <a:lnSpc>
                <a:spcPct val="115000"/>
              </a:lnSpc>
              <a:spcBef>
                <a:spcPts val="0"/>
              </a:spcBef>
              <a:spcAft>
                <a:spcPts val="0"/>
              </a:spcAft>
              <a:buSzPts val="2800"/>
              <a:buNone/>
              <a:defRPr sz="2000"/>
            </a:lvl8pPr>
            <a:lvl9pPr lvl="8">
              <a:lnSpc>
                <a:spcPct val="115000"/>
              </a:lnSpc>
              <a:spcBef>
                <a:spcPts val="0"/>
              </a:spcBef>
              <a:spcAft>
                <a:spcPts val="0"/>
              </a:spcAft>
              <a:buSzPts val="2800"/>
              <a:buNone/>
              <a:defRPr sz="2000"/>
            </a:lvl9pPr>
          </a:lstStyle>
          <a:p/>
        </p:txBody>
      </p:sp>
      <p:sp>
        <p:nvSpPr>
          <p:cNvPr id="471" name="Google Shape;471;p58"/>
          <p:cNvSpPr txBox="1"/>
          <p:nvPr>
            <p:ph idx="8" type="title"/>
          </p:nvPr>
        </p:nvSpPr>
        <p:spPr>
          <a:xfrm>
            <a:off x="6788925" y="1769325"/>
            <a:ext cx="2156700" cy="267000"/>
          </a:xfrm>
          <a:prstGeom prst="rect">
            <a:avLst/>
          </a:prstGeom>
        </p:spPr>
        <p:txBody>
          <a:bodyPr anchorCtr="0" anchor="t" bIns="90000" lIns="108000" spcFirstLastPara="1" rIns="108000" wrap="square" tIns="0">
            <a:noAutofit/>
          </a:bodyPr>
          <a:lstStyle>
            <a:lvl1pPr lvl="0">
              <a:lnSpc>
                <a:spcPct val="90000"/>
              </a:lnSpc>
              <a:spcBef>
                <a:spcPts val="0"/>
              </a:spcBef>
              <a:spcAft>
                <a:spcPts val="0"/>
              </a:spcAft>
              <a:buSzPts val="2800"/>
              <a:buNone/>
              <a:defRPr sz="1000">
                <a:latin typeface="Hanken Grotesk"/>
                <a:ea typeface="Hanken Grotesk"/>
                <a:cs typeface="Hanken Grotesk"/>
                <a:sym typeface="Hanken Grotesk"/>
              </a:defRPr>
            </a:lvl1pPr>
            <a:lvl2pPr lvl="1">
              <a:lnSpc>
                <a:spcPct val="115000"/>
              </a:lnSpc>
              <a:spcBef>
                <a:spcPts val="0"/>
              </a:spcBef>
              <a:spcAft>
                <a:spcPts val="0"/>
              </a:spcAft>
              <a:buSzPts val="2800"/>
              <a:buNone/>
              <a:defRPr sz="1000">
                <a:latin typeface="Hanken Grotesk"/>
                <a:ea typeface="Hanken Grotesk"/>
                <a:cs typeface="Hanken Grotesk"/>
                <a:sym typeface="Hanken Grotesk"/>
              </a:defRPr>
            </a:lvl2pPr>
            <a:lvl3pPr lvl="2">
              <a:lnSpc>
                <a:spcPct val="115000"/>
              </a:lnSpc>
              <a:spcBef>
                <a:spcPts val="0"/>
              </a:spcBef>
              <a:spcAft>
                <a:spcPts val="0"/>
              </a:spcAft>
              <a:buSzPts val="2800"/>
              <a:buNone/>
              <a:defRPr sz="1000">
                <a:latin typeface="Hanken Grotesk"/>
                <a:ea typeface="Hanken Grotesk"/>
                <a:cs typeface="Hanken Grotesk"/>
                <a:sym typeface="Hanken Grotesk"/>
              </a:defRPr>
            </a:lvl3pPr>
            <a:lvl4pPr lvl="3">
              <a:lnSpc>
                <a:spcPct val="115000"/>
              </a:lnSpc>
              <a:spcBef>
                <a:spcPts val="0"/>
              </a:spcBef>
              <a:spcAft>
                <a:spcPts val="0"/>
              </a:spcAft>
              <a:buSzPts val="2800"/>
              <a:buNone/>
              <a:defRPr sz="1000">
                <a:latin typeface="Hanken Grotesk"/>
                <a:ea typeface="Hanken Grotesk"/>
                <a:cs typeface="Hanken Grotesk"/>
                <a:sym typeface="Hanken Grotesk"/>
              </a:defRPr>
            </a:lvl4pPr>
            <a:lvl5pPr lvl="4">
              <a:lnSpc>
                <a:spcPct val="115000"/>
              </a:lnSpc>
              <a:spcBef>
                <a:spcPts val="0"/>
              </a:spcBef>
              <a:spcAft>
                <a:spcPts val="0"/>
              </a:spcAft>
              <a:buSzPts val="2800"/>
              <a:buNone/>
              <a:defRPr sz="1000">
                <a:latin typeface="Hanken Grotesk"/>
                <a:ea typeface="Hanken Grotesk"/>
                <a:cs typeface="Hanken Grotesk"/>
                <a:sym typeface="Hanken Grotesk"/>
              </a:defRPr>
            </a:lvl5pPr>
            <a:lvl6pPr lvl="5">
              <a:lnSpc>
                <a:spcPct val="115000"/>
              </a:lnSpc>
              <a:spcBef>
                <a:spcPts val="0"/>
              </a:spcBef>
              <a:spcAft>
                <a:spcPts val="0"/>
              </a:spcAft>
              <a:buSzPts val="2800"/>
              <a:buNone/>
              <a:defRPr sz="1000">
                <a:latin typeface="Hanken Grotesk"/>
                <a:ea typeface="Hanken Grotesk"/>
                <a:cs typeface="Hanken Grotesk"/>
                <a:sym typeface="Hanken Grotesk"/>
              </a:defRPr>
            </a:lvl6pPr>
            <a:lvl7pPr lvl="6">
              <a:lnSpc>
                <a:spcPct val="115000"/>
              </a:lnSpc>
              <a:spcBef>
                <a:spcPts val="0"/>
              </a:spcBef>
              <a:spcAft>
                <a:spcPts val="0"/>
              </a:spcAft>
              <a:buSzPts val="2800"/>
              <a:buNone/>
              <a:defRPr sz="1000">
                <a:latin typeface="Hanken Grotesk"/>
                <a:ea typeface="Hanken Grotesk"/>
                <a:cs typeface="Hanken Grotesk"/>
                <a:sym typeface="Hanken Grotesk"/>
              </a:defRPr>
            </a:lvl7pPr>
            <a:lvl8pPr lvl="7">
              <a:lnSpc>
                <a:spcPct val="115000"/>
              </a:lnSpc>
              <a:spcBef>
                <a:spcPts val="0"/>
              </a:spcBef>
              <a:spcAft>
                <a:spcPts val="0"/>
              </a:spcAft>
              <a:buSzPts val="2800"/>
              <a:buNone/>
              <a:defRPr sz="1000">
                <a:latin typeface="Hanken Grotesk"/>
                <a:ea typeface="Hanken Grotesk"/>
                <a:cs typeface="Hanken Grotesk"/>
                <a:sym typeface="Hanken Grotesk"/>
              </a:defRPr>
            </a:lvl8pPr>
            <a:lvl9pPr lvl="8">
              <a:lnSpc>
                <a:spcPct val="115000"/>
              </a:lnSpc>
              <a:spcBef>
                <a:spcPts val="0"/>
              </a:spcBef>
              <a:spcAft>
                <a:spcPts val="0"/>
              </a:spcAft>
              <a:buSzPts val="2800"/>
              <a:buNone/>
              <a:defRPr sz="1000">
                <a:latin typeface="Hanken Grotesk"/>
                <a:ea typeface="Hanken Grotesk"/>
                <a:cs typeface="Hanken Grotesk"/>
                <a:sym typeface="Hanken Grotesk"/>
              </a:defRPr>
            </a:lvl9pPr>
          </a:lstStyle>
          <a:p/>
        </p:txBody>
      </p:sp>
      <p:sp>
        <p:nvSpPr>
          <p:cNvPr id="472" name="Google Shape;472;p58"/>
          <p:cNvSpPr txBox="1"/>
          <p:nvPr>
            <p:ph idx="1" type="subTitle"/>
          </p:nvPr>
        </p:nvSpPr>
        <p:spPr>
          <a:xfrm>
            <a:off x="594025" y="184700"/>
            <a:ext cx="3696300" cy="153900"/>
          </a:xfrm>
          <a:prstGeom prst="rect">
            <a:avLst/>
          </a:prstGeom>
        </p:spPr>
        <p:txBody>
          <a:bodyPr anchorCtr="0" anchor="ctr" bIns="0" lIns="0" spcFirstLastPara="1" rIns="0" wrap="square" tIns="0">
            <a:normAutofit/>
          </a:bodyPr>
          <a:lstStyle>
            <a:lvl1pPr lvl="0">
              <a:spcBef>
                <a:spcPts val="0"/>
              </a:spcBef>
              <a:spcAft>
                <a:spcPts val="0"/>
              </a:spcAft>
              <a:buClr>
                <a:schemeClr val="dk1"/>
              </a:buClr>
              <a:buSzPts val="1000"/>
              <a:buNone/>
              <a:defRPr b="1"/>
            </a:lvl1pPr>
            <a:lvl2pPr lvl="1">
              <a:spcBef>
                <a:spcPts val="0"/>
              </a:spcBef>
              <a:spcAft>
                <a:spcPts val="0"/>
              </a:spcAft>
              <a:buClr>
                <a:schemeClr val="dk1"/>
              </a:buClr>
              <a:buSzPts val="1200"/>
              <a:buNone/>
              <a:defRPr sz="1200"/>
            </a:lvl2pPr>
            <a:lvl3pPr lvl="2">
              <a:spcBef>
                <a:spcPts val="0"/>
              </a:spcBef>
              <a:spcAft>
                <a:spcPts val="0"/>
              </a:spcAft>
              <a:buClr>
                <a:schemeClr val="dk1"/>
              </a:buClr>
              <a:buSzPts val="1200"/>
              <a:buNone/>
              <a:defRPr sz="1200"/>
            </a:lvl3pPr>
            <a:lvl4pPr lvl="3">
              <a:spcBef>
                <a:spcPts val="0"/>
              </a:spcBef>
              <a:spcAft>
                <a:spcPts val="0"/>
              </a:spcAft>
              <a:buClr>
                <a:schemeClr val="dk1"/>
              </a:buClr>
              <a:buSzPts val="1200"/>
              <a:buNone/>
              <a:defRPr sz="1200"/>
            </a:lvl4pPr>
            <a:lvl5pPr lvl="4">
              <a:spcBef>
                <a:spcPts val="0"/>
              </a:spcBef>
              <a:spcAft>
                <a:spcPts val="0"/>
              </a:spcAft>
              <a:buClr>
                <a:schemeClr val="dk1"/>
              </a:buClr>
              <a:buSzPts val="1200"/>
              <a:buNone/>
              <a:defRPr sz="1200"/>
            </a:lvl5pPr>
            <a:lvl6pPr lvl="5">
              <a:spcBef>
                <a:spcPts val="0"/>
              </a:spcBef>
              <a:spcAft>
                <a:spcPts val="0"/>
              </a:spcAft>
              <a:buClr>
                <a:schemeClr val="dk1"/>
              </a:buClr>
              <a:buSzPts val="1200"/>
              <a:buNone/>
              <a:defRPr sz="1200"/>
            </a:lvl6pPr>
            <a:lvl7pPr lvl="6">
              <a:spcBef>
                <a:spcPts val="0"/>
              </a:spcBef>
              <a:spcAft>
                <a:spcPts val="0"/>
              </a:spcAft>
              <a:buClr>
                <a:schemeClr val="dk1"/>
              </a:buClr>
              <a:buSzPts val="1200"/>
              <a:buNone/>
              <a:defRPr sz="1200"/>
            </a:lvl7pPr>
            <a:lvl8pPr lvl="7">
              <a:spcBef>
                <a:spcPts val="0"/>
              </a:spcBef>
              <a:spcAft>
                <a:spcPts val="0"/>
              </a:spcAft>
              <a:buClr>
                <a:schemeClr val="dk1"/>
              </a:buClr>
              <a:buSzPts val="1200"/>
              <a:buNone/>
              <a:defRPr sz="1200"/>
            </a:lvl8pPr>
            <a:lvl9pPr lvl="8">
              <a:spcBef>
                <a:spcPts val="0"/>
              </a:spcBef>
              <a:spcAft>
                <a:spcPts val="0"/>
              </a:spcAft>
              <a:buClr>
                <a:schemeClr val="dk1"/>
              </a:buClr>
              <a:buSzPts val="1200"/>
              <a:buNone/>
              <a:defRPr sz="1200"/>
            </a:lvl9pPr>
          </a:lstStyle>
          <a:p/>
        </p:txBody>
      </p:sp>
      <p:sp>
        <p:nvSpPr>
          <p:cNvPr id="473" name="Google Shape;473;p58"/>
          <p:cNvSpPr txBox="1"/>
          <p:nvPr>
            <p:ph idx="9" type="body"/>
          </p:nvPr>
        </p:nvSpPr>
        <p:spPr>
          <a:xfrm>
            <a:off x="192900" y="2164400"/>
            <a:ext cx="2156700" cy="1830300"/>
          </a:xfrm>
          <a:prstGeom prst="rect">
            <a:avLst/>
          </a:prstGeom>
        </p:spPr>
        <p:txBody>
          <a:bodyPr anchorCtr="0" anchor="t" bIns="0" lIns="108000" spcFirstLastPara="1" rIns="108000" wrap="square" tIns="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74" name="Google Shape;474;p58"/>
          <p:cNvSpPr txBox="1"/>
          <p:nvPr>
            <p:ph idx="13" type="body"/>
          </p:nvPr>
        </p:nvSpPr>
        <p:spPr>
          <a:xfrm>
            <a:off x="2391200" y="2164400"/>
            <a:ext cx="2156700" cy="1830300"/>
          </a:xfrm>
          <a:prstGeom prst="rect">
            <a:avLst/>
          </a:prstGeom>
        </p:spPr>
        <p:txBody>
          <a:bodyPr anchorCtr="0" anchor="t" bIns="0" lIns="108000" spcFirstLastPara="1" rIns="108000" wrap="square" tIns="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75" name="Google Shape;475;p58"/>
          <p:cNvSpPr txBox="1"/>
          <p:nvPr>
            <p:ph idx="14" type="body"/>
          </p:nvPr>
        </p:nvSpPr>
        <p:spPr>
          <a:xfrm>
            <a:off x="4590600" y="2164400"/>
            <a:ext cx="2156700" cy="1830300"/>
          </a:xfrm>
          <a:prstGeom prst="rect">
            <a:avLst/>
          </a:prstGeom>
        </p:spPr>
        <p:txBody>
          <a:bodyPr anchorCtr="0" anchor="t" bIns="0" lIns="108000" spcFirstLastPara="1" rIns="108000" wrap="square" tIns="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76" name="Google Shape;476;p58"/>
          <p:cNvSpPr txBox="1"/>
          <p:nvPr>
            <p:ph idx="15" type="body"/>
          </p:nvPr>
        </p:nvSpPr>
        <p:spPr>
          <a:xfrm>
            <a:off x="6788900" y="2164400"/>
            <a:ext cx="2156700" cy="1830300"/>
          </a:xfrm>
          <a:prstGeom prst="rect">
            <a:avLst/>
          </a:prstGeom>
        </p:spPr>
        <p:txBody>
          <a:bodyPr anchorCtr="0" anchor="t" bIns="0" lIns="108000" spcFirstLastPara="1" rIns="108000" wrap="square" tIns="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Data Folders">
  <p:cSld name="CUSTOM_7_1_1_1_1_1_1_1_1_1_1_1_1_1_1_1_1_4">
    <p:spTree>
      <p:nvGrpSpPr>
        <p:cNvPr id="477" name="Shape 477"/>
        <p:cNvGrpSpPr/>
        <p:nvPr/>
      </p:nvGrpSpPr>
      <p:grpSpPr>
        <a:xfrm>
          <a:off x="0" y="0"/>
          <a:ext cx="0" cy="0"/>
          <a:chOff x="0" y="0"/>
          <a:chExt cx="0" cy="0"/>
        </a:xfrm>
      </p:grpSpPr>
      <p:sp>
        <p:nvSpPr>
          <p:cNvPr id="478" name="Google Shape;478;p59"/>
          <p:cNvSpPr txBox="1"/>
          <p:nvPr>
            <p:ph type="title"/>
          </p:nvPr>
        </p:nvSpPr>
        <p:spPr>
          <a:xfrm>
            <a:off x="193900" y="795678"/>
            <a:ext cx="2856900" cy="267000"/>
          </a:xfrm>
          <a:prstGeom prst="rect">
            <a:avLst/>
          </a:prstGeom>
        </p:spPr>
        <p:txBody>
          <a:bodyPr anchorCtr="0" anchor="t" bIns="0" lIns="180000" spcFirstLastPara="1" rIns="180000" wrap="square" tIns="0">
            <a:noAutofit/>
          </a:bodyPr>
          <a:lstStyle>
            <a:lvl1pPr lvl="0">
              <a:spcBef>
                <a:spcPts val="0"/>
              </a:spcBef>
              <a:spcAft>
                <a:spcPts val="0"/>
              </a:spcAft>
              <a:buSzPts val="2800"/>
              <a:buNone/>
              <a:defRPr sz="2000"/>
            </a:lvl1pPr>
            <a:lvl2pPr lvl="1">
              <a:spcBef>
                <a:spcPts val="0"/>
              </a:spcBef>
              <a:spcAft>
                <a:spcPts val="0"/>
              </a:spcAft>
              <a:buSzPts val="2800"/>
              <a:buNone/>
              <a:defRPr sz="2000"/>
            </a:lvl2pPr>
            <a:lvl3pPr lvl="2">
              <a:spcBef>
                <a:spcPts val="0"/>
              </a:spcBef>
              <a:spcAft>
                <a:spcPts val="0"/>
              </a:spcAft>
              <a:buSzPts val="2800"/>
              <a:buNone/>
              <a:defRPr sz="2000"/>
            </a:lvl3pPr>
            <a:lvl4pPr lvl="3">
              <a:spcBef>
                <a:spcPts val="0"/>
              </a:spcBef>
              <a:spcAft>
                <a:spcPts val="0"/>
              </a:spcAft>
              <a:buSzPts val="2800"/>
              <a:buNone/>
              <a:defRPr sz="2000"/>
            </a:lvl4pPr>
            <a:lvl5pPr lvl="4">
              <a:spcBef>
                <a:spcPts val="0"/>
              </a:spcBef>
              <a:spcAft>
                <a:spcPts val="0"/>
              </a:spcAft>
              <a:buSzPts val="2800"/>
              <a:buNone/>
              <a:defRPr sz="2000"/>
            </a:lvl5pPr>
            <a:lvl6pPr lvl="5">
              <a:spcBef>
                <a:spcPts val="0"/>
              </a:spcBef>
              <a:spcAft>
                <a:spcPts val="0"/>
              </a:spcAft>
              <a:buSzPts val="2800"/>
              <a:buNone/>
              <a:defRPr sz="2000"/>
            </a:lvl6pPr>
            <a:lvl7pPr lvl="6">
              <a:spcBef>
                <a:spcPts val="0"/>
              </a:spcBef>
              <a:spcAft>
                <a:spcPts val="0"/>
              </a:spcAft>
              <a:buSzPts val="2800"/>
              <a:buNone/>
              <a:defRPr sz="2000"/>
            </a:lvl7pPr>
            <a:lvl8pPr lvl="7">
              <a:spcBef>
                <a:spcPts val="0"/>
              </a:spcBef>
              <a:spcAft>
                <a:spcPts val="0"/>
              </a:spcAft>
              <a:buSzPts val="2800"/>
              <a:buNone/>
              <a:defRPr sz="2000"/>
            </a:lvl8pPr>
            <a:lvl9pPr lvl="8">
              <a:spcBef>
                <a:spcPts val="0"/>
              </a:spcBef>
              <a:spcAft>
                <a:spcPts val="0"/>
              </a:spcAft>
              <a:buSzPts val="2800"/>
              <a:buNone/>
              <a:defRPr sz="2000"/>
            </a:lvl9pPr>
          </a:lstStyle>
          <a:p/>
        </p:txBody>
      </p:sp>
      <p:sp>
        <p:nvSpPr>
          <p:cNvPr id="479" name="Google Shape;479;p59"/>
          <p:cNvSpPr txBox="1"/>
          <p:nvPr>
            <p:ph idx="1" type="subTitle"/>
          </p:nvPr>
        </p:nvSpPr>
        <p:spPr>
          <a:xfrm>
            <a:off x="594025" y="184700"/>
            <a:ext cx="3696300" cy="153900"/>
          </a:xfrm>
          <a:prstGeom prst="rect">
            <a:avLst/>
          </a:prstGeom>
        </p:spPr>
        <p:txBody>
          <a:bodyPr anchorCtr="0" anchor="ctr" bIns="0" lIns="0" spcFirstLastPara="1" rIns="0" wrap="square" tIns="0">
            <a:normAutofit/>
          </a:bodyPr>
          <a:lstStyle>
            <a:lvl1pPr lvl="0">
              <a:spcBef>
                <a:spcPts val="0"/>
              </a:spcBef>
              <a:spcAft>
                <a:spcPts val="0"/>
              </a:spcAft>
              <a:buClr>
                <a:schemeClr val="dk1"/>
              </a:buClr>
              <a:buSzPts val="1000"/>
              <a:buNone/>
              <a:defRPr b="1"/>
            </a:lvl1pPr>
            <a:lvl2pPr lvl="1">
              <a:spcBef>
                <a:spcPts val="0"/>
              </a:spcBef>
              <a:spcAft>
                <a:spcPts val="0"/>
              </a:spcAft>
              <a:buClr>
                <a:schemeClr val="dk1"/>
              </a:buClr>
              <a:buSzPts val="1200"/>
              <a:buNone/>
              <a:defRPr sz="1200"/>
            </a:lvl2pPr>
            <a:lvl3pPr lvl="2">
              <a:spcBef>
                <a:spcPts val="0"/>
              </a:spcBef>
              <a:spcAft>
                <a:spcPts val="0"/>
              </a:spcAft>
              <a:buClr>
                <a:schemeClr val="dk1"/>
              </a:buClr>
              <a:buSzPts val="1200"/>
              <a:buNone/>
              <a:defRPr sz="1200"/>
            </a:lvl3pPr>
            <a:lvl4pPr lvl="3">
              <a:spcBef>
                <a:spcPts val="0"/>
              </a:spcBef>
              <a:spcAft>
                <a:spcPts val="0"/>
              </a:spcAft>
              <a:buClr>
                <a:schemeClr val="dk1"/>
              </a:buClr>
              <a:buSzPts val="1200"/>
              <a:buNone/>
              <a:defRPr sz="1200"/>
            </a:lvl4pPr>
            <a:lvl5pPr lvl="4">
              <a:spcBef>
                <a:spcPts val="0"/>
              </a:spcBef>
              <a:spcAft>
                <a:spcPts val="0"/>
              </a:spcAft>
              <a:buClr>
                <a:schemeClr val="dk1"/>
              </a:buClr>
              <a:buSzPts val="1200"/>
              <a:buNone/>
              <a:defRPr sz="1200"/>
            </a:lvl5pPr>
            <a:lvl6pPr lvl="5">
              <a:spcBef>
                <a:spcPts val="0"/>
              </a:spcBef>
              <a:spcAft>
                <a:spcPts val="0"/>
              </a:spcAft>
              <a:buClr>
                <a:schemeClr val="dk1"/>
              </a:buClr>
              <a:buSzPts val="1200"/>
              <a:buNone/>
              <a:defRPr sz="1200"/>
            </a:lvl6pPr>
            <a:lvl7pPr lvl="6">
              <a:spcBef>
                <a:spcPts val="0"/>
              </a:spcBef>
              <a:spcAft>
                <a:spcPts val="0"/>
              </a:spcAft>
              <a:buClr>
                <a:schemeClr val="dk1"/>
              </a:buClr>
              <a:buSzPts val="1200"/>
              <a:buNone/>
              <a:defRPr sz="1200"/>
            </a:lvl7pPr>
            <a:lvl8pPr lvl="7">
              <a:spcBef>
                <a:spcPts val="0"/>
              </a:spcBef>
              <a:spcAft>
                <a:spcPts val="0"/>
              </a:spcAft>
              <a:buClr>
                <a:schemeClr val="dk1"/>
              </a:buClr>
              <a:buSzPts val="1200"/>
              <a:buNone/>
              <a:defRPr sz="1200"/>
            </a:lvl8pPr>
            <a:lvl9pPr lvl="8">
              <a:spcBef>
                <a:spcPts val="0"/>
              </a:spcBef>
              <a:spcAft>
                <a:spcPts val="0"/>
              </a:spcAft>
              <a:buClr>
                <a:schemeClr val="dk1"/>
              </a:buClr>
              <a:buSzPts val="1200"/>
              <a:buNone/>
              <a:defRPr sz="1200"/>
            </a:lvl9pPr>
          </a:lstStyle>
          <a:p/>
        </p:txBody>
      </p:sp>
      <p:sp>
        <p:nvSpPr>
          <p:cNvPr id="480" name="Google Shape;480;p59"/>
          <p:cNvSpPr txBox="1"/>
          <p:nvPr>
            <p:ph idx="2" type="title"/>
          </p:nvPr>
        </p:nvSpPr>
        <p:spPr>
          <a:xfrm>
            <a:off x="3141175" y="795678"/>
            <a:ext cx="2856900" cy="267000"/>
          </a:xfrm>
          <a:prstGeom prst="rect">
            <a:avLst/>
          </a:prstGeom>
        </p:spPr>
        <p:txBody>
          <a:bodyPr anchorCtr="0" anchor="t" bIns="0" lIns="180000" spcFirstLastPara="1" rIns="180000" wrap="square" tIns="0">
            <a:noAutofit/>
          </a:bodyPr>
          <a:lstStyle>
            <a:lvl1pPr lvl="0">
              <a:spcBef>
                <a:spcPts val="0"/>
              </a:spcBef>
              <a:spcAft>
                <a:spcPts val="0"/>
              </a:spcAft>
              <a:buSzPts val="2800"/>
              <a:buNone/>
              <a:defRPr sz="2000"/>
            </a:lvl1pPr>
            <a:lvl2pPr lvl="1">
              <a:spcBef>
                <a:spcPts val="0"/>
              </a:spcBef>
              <a:spcAft>
                <a:spcPts val="0"/>
              </a:spcAft>
              <a:buSzPts val="2800"/>
              <a:buNone/>
              <a:defRPr sz="2000"/>
            </a:lvl2pPr>
            <a:lvl3pPr lvl="2">
              <a:spcBef>
                <a:spcPts val="0"/>
              </a:spcBef>
              <a:spcAft>
                <a:spcPts val="0"/>
              </a:spcAft>
              <a:buSzPts val="2800"/>
              <a:buNone/>
              <a:defRPr sz="2000"/>
            </a:lvl3pPr>
            <a:lvl4pPr lvl="3">
              <a:spcBef>
                <a:spcPts val="0"/>
              </a:spcBef>
              <a:spcAft>
                <a:spcPts val="0"/>
              </a:spcAft>
              <a:buSzPts val="2800"/>
              <a:buNone/>
              <a:defRPr sz="2000"/>
            </a:lvl4pPr>
            <a:lvl5pPr lvl="4">
              <a:spcBef>
                <a:spcPts val="0"/>
              </a:spcBef>
              <a:spcAft>
                <a:spcPts val="0"/>
              </a:spcAft>
              <a:buSzPts val="2800"/>
              <a:buNone/>
              <a:defRPr sz="2000"/>
            </a:lvl5pPr>
            <a:lvl6pPr lvl="5">
              <a:spcBef>
                <a:spcPts val="0"/>
              </a:spcBef>
              <a:spcAft>
                <a:spcPts val="0"/>
              </a:spcAft>
              <a:buSzPts val="2800"/>
              <a:buNone/>
              <a:defRPr sz="2000"/>
            </a:lvl6pPr>
            <a:lvl7pPr lvl="6">
              <a:spcBef>
                <a:spcPts val="0"/>
              </a:spcBef>
              <a:spcAft>
                <a:spcPts val="0"/>
              </a:spcAft>
              <a:buSzPts val="2800"/>
              <a:buNone/>
              <a:defRPr sz="2000"/>
            </a:lvl7pPr>
            <a:lvl8pPr lvl="7">
              <a:spcBef>
                <a:spcPts val="0"/>
              </a:spcBef>
              <a:spcAft>
                <a:spcPts val="0"/>
              </a:spcAft>
              <a:buSzPts val="2800"/>
              <a:buNone/>
              <a:defRPr sz="2000"/>
            </a:lvl8pPr>
            <a:lvl9pPr lvl="8">
              <a:spcBef>
                <a:spcPts val="0"/>
              </a:spcBef>
              <a:spcAft>
                <a:spcPts val="0"/>
              </a:spcAft>
              <a:buSzPts val="2800"/>
              <a:buNone/>
              <a:defRPr sz="2000"/>
            </a:lvl9pPr>
          </a:lstStyle>
          <a:p/>
        </p:txBody>
      </p:sp>
      <p:sp>
        <p:nvSpPr>
          <p:cNvPr id="481" name="Google Shape;481;p59"/>
          <p:cNvSpPr txBox="1"/>
          <p:nvPr>
            <p:ph idx="3" type="title"/>
          </p:nvPr>
        </p:nvSpPr>
        <p:spPr>
          <a:xfrm>
            <a:off x="6088450" y="795678"/>
            <a:ext cx="2856900" cy="267000"/>
          </a:xfrm>
          <a:prstGeom prst="rect">
            <a:avLst/>
          </a:prstGeom>
        </p:spPr>
        <p:txBody>
          <a:bodyPr anchorCtr="0" anchor="t" bIns="0" lIns="180000" spcFirstLastPara="1" rIns="180000" wrap="square" tIns="0">
            <a:noAutofit/>
          </a:bodyPr>
          <a:lstStyle>
            <a:lvl1pPr lvl="0">
              <a:spcBef>
                <a:spcPts val="0"/>
              </a:spcBef>
              <a:spcAft>
                <a:spcPts val="0"/>
              </a:spcAft>
              <a:buSzPts val="2800"/>
              <a:buNone/>
              <a:defRPr sz="2000"/>
            </a:lvl1pPr>
            <a:lvl2pPr lvl="1">
              <a:spcBef>
                <a:spcPts val="0"/>
              </a:spcBef>
              <a:spcAft>
                <a:spcPts val="0"/>
              </a:spcAft>
              <a:buSzPts val="2800"/>
              <a:buNone/>
              <a:defRPr sz="2000"/>
            </a:lvl2pPr>
            <a:lvl3pPr lvl="2">
              <a:spcBef>
                <a:spcPts val="0"/>
              </a:spcBef>
              <a:spcAft>
                <a:spcPts val="0"/>
              </a:spcAft>
              <a:buSzPts val="2800"/>
              <a:buNone/>
              <a:defRPr sz="2000"/>
            </a:lvl3pPr>
            <a:lvl4pPr lvl="3">
              <a:spcBef>
                <a:spcPts val="0"/>
              </a:spcBef>
              <a:spcAft>
                <a:spcPts val="0"/>
              </a:spcAft>
              <a:buSzPts val="2800"/>
              <a:buNone/>
              <a:defRPr sz="2000"/>
            </a:lvl4pPr>
            <a:lvl5pPr lvl="4">
              <a:spcBef>
                <a:spcPts val="0"/>
              </a:spcBef>
              <a:spcAft>
                <a:spcPts val="0"/>
              </a:spcAft>
              <a:buSzPts val="2800"/>
              <a:buNone/>
              <a:defRPr sz="2000"/>
            </a:lvl5pPr>
            <a:lvl6pPr lvl="5">
              <a:spcBef>
                <a:spcPts val="0"/>
              </a:spcBef>
              <a:spcAft>
                <a:spcPts val="0"/>
              </a:spcAft>
              <a:buSzPts val="2800"/>
              <a:buNone/>
              <a:defRPr sz="2000"/>
            </a:lvl6pPr>
            <a:lvl7pPr lvl="6">
              <a:spcBef>
                <a:spcPts val="0"/>
              </a:spcBef>
              <a:spcAft>
                <a:spcPts val="0"/>
              </a:spcAft>
              <a:buSzPts val="2800"/>
              <a:buNone/>
              <a:defRPr sz="2000"/>
            </a:lvl7pPr>
            <a:lvl8pPr lvl="7">
              <a:spcBef>
                <a:spcPts val="0"/>
              </a:spcBef>
              <a:spcAft>
                <a:spcPts val="0"/>
              </a:spcAft>
              <a:buSzPts val="2800"/>
              <a:buNone/>
              <a:defRPr sz="2000"/>
            </a:lvl8pPr>
            <a:lvl9pPr lvl="8">
              <a:spcBef>
                <a:spcPts val="0"/>
              </a:spcBef>
              <a:spcAft>
                <a:spcPts val="0"/>
              </a:spcAft>
              <a:buSzPts val="2800"/>
              <a:buNone/>
              <a:defRPr sz="2000"/>
            </a:lvl9pPr>
          </a:lstStyle>
          <a:p/>
        </p:txBody>
      </p:sp>
      <p:sp>
        <p:nvSpPr>
          <p:cNvPr id="482" name="Google Shape;482;p59"/>
          <p:cNvSpPr txBox="1"/>
          <p:nvPr>
            <p:ph idx="4" type="body"/>
          </p:nvPr>
        </p:nvSpPr>
        <p:spPr>
          <a:xfrm>
            <a:off x="194075" y="1414925"/>
            <a:ext cx="2856900" cy="3548700"/>
          </a:xfrm>
          <a:prstGeom prst="rect">
            <a:avLst/>
          </a:prstGeom>
        </p:spPr>
        <p:txBody>
          <a:bodyPr anchorCtr="0" anchor="t" bIns="180000" lIns="180000" spcFirstLastPara="1" rIns="180000" wrap="square" tIns="270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83" name="Google Shape;483;p59"/>
          <p:cNvSpPr txBox="1"/>
          <p:nvPr>
            <p:ph idx="5" type="body"/>
          </p:nvPr>
        </p:nvSpPr>
        <p:spPr>
          <a:xfrm>
            <a:off x="3140525" y="1414925"/>
            <a:ext cx="2856900" cy="3548700"/>
          </a:xfrm>
          <a:prstGeom prst="rect">
            <a:avLst/>
          </a:prstGeom>
        </p:spPr>
        <p:txBody>
          <a:bodyPr anchorCtr="0" anchor="t" bIns="180000" lIns="180000" spcFirstLastPara="1" rIns="180000" wrap="square" tIns="270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484" name="Google Shape;484;p59"/>
          <p:cNvSpPr txBox="1"/>
          <p:nvPr>
            <p:ph idx="6" type="body"/>
          </p:nvPr>
        </p:nvSpPr>
        <p:spPr>
          <a:xfrm>
            <a:off x="6086975" y="1414925"/>
            <a:ext cx="2856900" cy="3548700"/>
          </a:xfrm>
          <a:prstGeom prst="rect">
            <a:avLst/>
          </a:prstGeom>
        </p:spPr>
        <p:txBody>
          <a:bodyPr anchorCtr="0" anchor="t" bIns="180000" lIns="180000" spcFirstLastPara="1" rIns="180000" wrap="square" tIns="270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p:cSld name="CUSTOM_7_1_1_1_1_1_1_1_1_1_1_1_1_1_1_1_1_5_2">
    <p:spTree>
      <p:nvGrpSpPr>
        <p:cNvPr id="485" name="Shape 485"/>
        <p:cNvGrpSpPr/>
        <p:nvPr/>
      </p:nvGrpSpPr>
      <p:grpSpPr>
        <a:xfrm>
          <a:off x="0" y="0"/>
          <a:ext cx="0" cy="0"/>
          <a:chOff x="0" y="0"/>
          <a:chExt cx="0" cy="0"/>
        </a:xfrm>
      </p:grpSpPr>
      <p:sp>
        <p:nvSpPr>
          <p:cNvPr id="486" name="Google Shape;486;p60"/>
          <p:cNvSpPr txBox="1"/>
          <p:nvPr>
            <p:ph type="title"/>
          </p:nvPr>
        </p:nvSpPr>
        <p:spPr>
          <a:xfrm>
            <a:off x="226000" y="562150"/>
            <a:ext cx="360000" cy="360000"/>
          </a:xfrm>
          <a:prstGeom prst="rect">
            <a:avLst/>
          </a:prstGeom>
        </p:spPr>
        <p:txBody>
          <a:bodyPr anchorCtr="0" anchor="ctr" bIns="0" lIns="0" spcFirstLastPara="1" rIns="0" wrap="square" tIns="0">
            <a:noAutofit/>
          </a:bodyPr>
          <a:lstStyle>
            <a:lvl1pPr lvl="0" algn="ctr">
              <a:spcBef>
                <a:spcPts val="0"/>
              </a:spcBef>
              <a:spcAft>
                <a:spcPts val="0"/>
              </a:spcAft>
              <a:buSzPts val="2800"/>
              <a:buNone/>
              <a:defRPr sz="1600">
                <a:latin typeface="Hanken Grotesk"/>
                <a:ea typeface="Hanken Grotesk"/>
                <a:cs typeface="Hanken Grotesk"/>
                <a:sym typeface="Hanken Grotesk"/>
              </a:defRPr>
            </a:lvl1pPr>
            <a:lvl2pPr lvl="1" algn="ctr">
              <a:spcBef>
                <a:spcPts val="0"/>
              </a:spcBef>
              <a:spcAft>
                <a:spcPts val="0"/>
              </a:spcAft>
              <a:buSzPts val="2800"/>
              <a:buNone/>
              <a:defRPr sz="1600">
                <a:latin typeface="Hanken Grotesk"/>
                <a:ea typeface="Hanken Grotesk"/>
                <a:cs typeface="Hanken Grotesk"/>
                <a:sym typeface="Hanken Grotesk"/>
              </a:defRPr>
            </a:lvl2pPr>
            <a:lvl3pPr lvl="2" algn="ctr">
              <a:spcBef>
                <a:spcPts val="0"/>
              </a:spcBef>
              <a:spcAft>
                <a:spcPts val="0"/>
              </a:spcAft>
              <a:buSzPts val="2800"/>
              <a:buNone/>
              <a:defRPr sz="1600">
                <a:latin typeface="Hanken Grotesk"/>
                <a:ea typeface="Hanken Grotesk"/>
                <a:cs typeface="Hanken Grotesk"/>
                <a:sym typeface="Hanken Grotesk"/>
              </a:defRPr>
            </a:lvl3pPr>
            <a:lvl4pPr lvl="3" algn="ctr">
              <a:spcBef>
                <a:spcPts val="0"/>
              </a:spcBef>
              <a:spcAft>
                <a:spcPts val="0"/>
              </a:spcAft>
              <a:buSzPts val="2800"/>
              <a:buNone/>
              <a:defRPr sz="1600">
                <a:latin typeface="Hanken Grotesk"/>
                <a:ea typeface="Hanken Grotesk"/>
                <a:cs typeface="Hanken Grotesk"/>
                <a:sym typeface="Hanken Grotesk"/>
              </a:defRPr>
            </a:lvl4pPr>
            <a:lvl5pPr lvl="4" algn="ctr">
              <a:spcBef>
                <a:spcPts val="0"/>
              </a:spcBef>
              <a:spcAft>
                <a:spcPts val="0"/>
              </a:spcAft>
              <a:buSzPts val="2800"/>
              <a:buNone/>
              <a:defRPr sz="1600">
                <a:latin typeface="Hanken Grotesk"/>
                <a:ea typeface="Hanken Grotesk"/>
                <a:cs typeface="Hanken Grotesk"/>
                <a:sym typeface="Hanken Grotesk"/>
              </a:defRPr>
            </a:lvl5pPr>
            <a:lvl6pPr lvl="5" algn="ctr">
              <a:spcBef>
                <a:spcPts val="0"/>
              </a:spcBef>
              <a:spcAft>
                <a:spcPts val="0"/>
              </a:spcAft>
              <a:buSzPts val="2800"/>
              <a:buNone/>
              <a:defRPr sz="1600">
                <a:latin typeface="Hanken Grotesk"/>
                <a:ea typeface="Hanken Grotesk"/>
                <a:cs typeface="Hanken Grotesk"/>
                <a:sym typeface="Hanken Grotesk"/>
              </a:defRPr>
            </a:lvl6pPr>
            <a:lvl7pPr lvl="6" algn="ctr">
              <a:spcBef>
                <a:spcPts val="0"/>
              </a:spcBef>
              <a:spcAft>
                <a:spcPts val="0"/>
              </a:spcAft>
              <a:buSzPts val="2800"/>
              <a:buNone/>
              <a:defRPr sz="1600">
                <a:latin typeface="Hanken Grotesk"/>
                <a:ea typeface="Hanken Grotesk"/>
                <a:cs typeface="Hanken Grotesk"/>
                <a:sym typeface="Hanken Grotesk"/>
              </a:defRPr>
            </a:lvl7pPr>
            <a:lvl8pPr lvl="7" algn="ctr">
              <a:spcBef>
                <a:spcPts val="0"/>
              </a:spcBef>
              <a:spcAft>
                <a:spcPts val="0"/>
              </a:spcAft>
              <a:buSzPts val="2800"/>
              <a:buNone/>
              <a:defRPr sz="1600">
                <a:latin typeface="Hanken Grotesk"/>
                <a:ea typeface="Hanken Grotesk"/>
                <a:cs typeface="Hanken Grotesk"/>
                <a:sym typeface="Hanken Grotesk"/>
              </a:defRPr>
            </a:lvl8pPr>
            <a:lvl9pPr lvl="8" algn="ctr">
              <a:spcBef>
                <a:spcPts val="0"/>
              </a:spcBef>
              <a:spcAft>
                <a:spcPts val="0"/>
              </a:spcAft>
              <a:buSzPts val="2800"/>
              <a:buNone/>
              <a:defRPr sz="1600">
                <a:latin typeface="Hanken Grotesk"/>
                <a:ea typeface="Hanken Grotesk"/>
                <a:cs typeface="Hanken Grotesk"/>
                <a:sym typeface="Hanken Grotesk"/>
              </a:defRPr>
            </a:lvl9pPr>
          </a:lstStyle>
          <a:p/>
        </p:txBody>
      </p:sp>
      <p:sp>
        <p:nvSpPr>
          <p:cNvPr id="487" name="Google Shape;487;p60"/>
          <p:cNvSpPr txBox="1"/>
          <p:nvPr>
            <p:ph idx="2" type="title"/>
          </p:nvPr>
        </p:nvSpPr>
        <p:spPr>
          <a:xfrm>
            <a:off x="3325125" y="562150"/>
            <a:ext cx="360000" cy="360000"/>
          </a:xfrm>
          <a:prstGeom prst="rect">
            <a:avLst/>
          </a:prstGeom>
        </p:spPr>
        <p:txBody>
          <a:bodyPr anchorCtr="0" anchor="ctr" bIns="0" lIns="0" spcFirstLastPara="1" rIns="0" wrap="square" tIns="0">
            <a:noAutofit/>
          </a:bodyPr>
          <a:lstStyle>
            <a:lvl1pPr lvl="0" algn="ctr">
              <a:spcBef>
                <a:spcPts val="0"/>
              </a:spcBef>
              <a:spcAft>
                <a:spcPts val="0"/>
              </a:spcAft>
              <a:buSzPts val="2800"/>
              <a:buNone/>
              <a:defRPr sz="1600">
                <a:latin typeface="Hanken Grotesk"/>
                <a:ea typeface="Hanken Grotesk"/>
                <a:cs typeface="Hanken Grotesk"/>
                <a:sym typeface="Hanken Grotesk"/>
              </a:defRPr>
            </a:lvl1pPr>
            <a:lvl2pPr lvl="1" algn="ctr">
              <a:spcBef>
                <a:spcPts val="0"/>
              </a:spcBef>
              <a:spcAft>
                <a:spcPts val="0"/>
              </a:spcAft>
              <a:buSzPts val="2800"/>
              <a:buNone/>
              <a:defRPr sz="1600">
                <a:latin typeface="Hanken Grotesk"/>
                <a:ea typeface="Hanken Grotesk"/>
                <a:cs typeface="Hanken Grotesk"/>
                <a:sym typeface="Hanken Grotesk"/>
              </a:defRPr>
            </a:lvl2pPr>
            <a:lvl3pPr lvl="2" algn="ctr">
              <a:spcBef>
                <a:spcPts val="0"/>
              </a:spcBef>
              <a:spcAft>
                <a:spcPts val="0"/>
              </a:spcAft>
              <a:buSzPts val="2800"/>
              <a:buNone/>
              <a:defRPr sz="1600">
                <a:latin typeface="Hanken Grotesk"/>
                <a:ea typeface="Hanken Grotesk"/>
                <a:cs typeface="Hanken Grotesk"/>
                <a:sym typeface="Hanken Grotesk"/>
              </a:defRPr>
            </a:lvl3pPr>
            <a:lvl4pPr lvl="3" algn="ctr">
              <a:spcBef>
                <a:spcPts val="0"/>
              </a:spcBef>
              <a:spcAft>
                <a:spcPts val="0"/>
              </a:spcAft>
              <a:buSzPts val="2800"/>
              <a:buNone/>
              <a:defRPr sz="1600">
                <a:latin typeface="Hanken Grotesk"/>
                <a:ea typeface="Hanken Grotesk"/>
                <a:cs typeface="Hanken Grotesk"/>
                <a:sym typeface="Hanken Grotesk"/>
              </a:defRPr>
            </a:lvl4pPr>
            <a:lvl5pPr lvl="4" algn="ctr">
              <a:spcBef>
                <a:spcPts val="0"/>
              </a:spcBef>
              <a:spcAft>
                <a:spcPts val="0"/>
              </a:spcAft>
              <a:buSzPts val="2800"/>
              <a:buNone/>
              <a:defRPr sz="1600">
                <a:latin typeface="Hanken Grotesk"/>
                <a:ea typeface="Hanken Grotesk"/>
                <a:cs typeface="Hanken Grotesk"/>
                <a:sym typeface="Hanken Grotesk"/>
              </a:defRPr>
            </a:lvl5pPr>
            <a:lvl6pPr lvl="5" algn="ctr">
              <a:spcBef>
                <a:spcPts val="0"/>
              </a:spcBef>
              <a:spcAft>
                <a:spcPts val="0"/>
              </a:spcAft>
              <a:buSzPts val="2800"/>
              <a:buNone/>
              <a:defRPr sz="1600">
                <a:latin typeface="Hanken Grotesk"/>
                <a:ea typeface="Hanken Grotesk"/>
                <a:cs typeface="Hanken Grotesk"/>
                <a:sym typeface="Hanken Grotesk"/>
              </a:defRPr>
            </a:lvl6pPr>
            <a:lvl7pPr lvl="6" algn="ctr">
              <a:spcBef>
                <a:spcPts val="0"/>
              </a:spcBef>
              <a:spcAft>
                <a:spcPts val="0"/>
              </a:spcAft>
              <a:buSzPts val="2800"/>
              <a:buNone/>
              <a:defRPr sz="1600">
                <a:latin typeface="Hanken Grotesk"/>
                <a:ea typeface="Hanken Grotesk"/>
                <a:cs typeface="Hanken Grotesk"/>
                <a:sym typeface="Hanken Grotesk"/>
              </a:defRPr>
            </a:lvl7pPr>
            <a:lvl8pPr lvl="7" algn="ctr">
              <a:spcBef>
                <a:spcPts val="0"/>
              </a:spcBef>
              <a:spcAft>
                <a:spcPts val="0"/>
              </a:spcAft>
              <a:buSzPts val="2800"/>
              <a:buNone/>
              <a:defRPr sz="1600">
                <a:latin typeface="Hanken Grotesk"/>
                <a:ea typeface="Hanken Grotesk"/>
                <a:cs typeface="Hanken Grotesk"/>
                <a:sym typeface="Hanken Grotesk"/>
              </a:defRPr>
            </a:lvl8pPr>
            <a:lvl9pPr lvl="8" algn="ctr">
              <a:spcBef>
                <a:spcPts val="0"/>
              </a:spcBef>
              <a:spcAft>
                <a:spcPts val="0"/>
              </a:spcAft>
              <a:buSzPts val="2800"/>
              <a:buNone/>
              <a:defRPr sz="1600">
                <a:latin typeface="Hanken Grotesk"/>
                <a:ea typeface="Hanken Grotesk"/>
                <a:cs typeface="Hanken Grotesk"/>
                <a:sym typeface="Hanken Grotesk"/>
              </a:defRPr>
            </a:lvl9pPr>
          </a:lstStyle>
          <a:p/>
        </p:txBody>
      </p:sp>
      <p:sp>
        <p:nvSpPr>
          <p:cNvPr id="488" name="Google Shape;488;p60"/>
          <p:cNvSpPr txBox="1"/>
          <p:nvPr>
            <p:ph idx="3" type="title"/>
          </p:nvPr>
        </p:nvSpPr>
        <p:spPr>
          <a:xfrm>
            <a:off x="227250" y="1277200"/>
            <a:ext cx="2282700" cy="6519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489" name="Google Shape;489;p60"/>
          <p:cNvSpPr txBox="1"/>
          <p:nvPr>
            <p:ph idx="4" type="title"/>
          </p:nvPr>
        </p:nvSpPr>
        <p:spPr>
          <a:xfrm>
            <a:off x="3324478" y="1277200"/>
            <a:ext cx="2280900" cy="6519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490" name="Google Shape;490;p60"/>
          <p:cNvSpPr txBox="1"/>
          <p:nvPr>
            <p:ph idx="5" type="title"/>
          </p:nvPr>
        </p:nvSpPr>
        <p:spPr>
          <a:xfrm>
            <a:off x="6421152" y="1277200"/>
            <a:ext cx="2279100" cy="6519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491" name="Google Shape;491;p60"/>
          <p:cNvSpPr txBox="1"/>
          <p:nvPr>
            <p:ph idx="6" type="title"/>
          </p:nvPr>
        </p:nvSpPr>
        <p:spPr>
          <a:xfrm>
            <a:off x="6421925" y="562150"/>
            <a:ext cx="360000" cy="360000"/>
          </a:xfrm>
          <a:prstGeom prst="rect">
            <a:avLst/>
          </a:prstGeom>
        </p:spPr>
        <p:txBody>
          <a:bodyPr anchorCtr="0" anchor="ctr" bIns="0" lIns="0" spcFirstLastPara="1" rIns="0" wrap="square" tIns="0">
            <a:noAutofit/>
          </a:bodyPr>
          <a:lstStyle>
            <a:lvl1pPr lvl="0" algn="ctr">
              <a:spcBef>
                <a:spcPts val="0"/>
              </a:spcBef>
              <a:spcAft>
                <a:spcPts val="0"/>
              </a:spcAft>
              <a:buSzPts val="2800"/>
              <a:buNone/>
              <a:defRPr sz="1600">
                <a:latin typeface="Hanken Grotesk"/>
                <a:ea typeface="Hanken Grotesk"/>
                <a:cs typeface="Hanken Grotesk"/>
                <a:sym typeface="Hanken Grotesk"/>
              </a:defRPr>
            </a:lvl1pPr>
            <a:lvl2pPr lvl="1" algn="ctr">
              <a:spcBef>
                <a:spcPts val="0"/>
              </a:spcBef>
              <a:spcAft>
                <a:spcPts val="0"/>
              </a:spcAft>
              <a:buSzPts val="2800"/>
              <a:buNone/>
              <a:defRPr sz="1600">
                <a:latin typeface="Hanken Grotesk"/>
                <a:ea typeface="Hanken Grotesk"/>
                <a:cs typeface="Hanken Grotesk"/>
                <a:sym typeface="Hanken Grotesk"/>
              </a:defRPr>
            </a:lvl2pPr>
            <a:lvl3pPr lvl="2" algn="ctr">
              <a:spcBef>
                <a:spcPts val="0"/>
              </a:spcBef>
              <a:spcAft>
                <a:spcPts val="0"/>
              </a:spcAft>
              <a:buSzPts val="2800"/>
              <a:buNone/>
              <a:defRPr sz="1600">
                <a:latin typeface="Hanken Grotesk"/>
                <a:ea typeface="Hanken Grotesk"/>
                <a:cs typeface="Hanken Grotesk"/>
                <a:sym typeface="Hanken Grotesk"/>
              </a:defRPr>
            </a:lvl3pPr>
            <a:lvl4pPr lvl="3" algn="ctr">
              <a:spcBef>
                <a:spcPts val="0"/>
              </a:spcBef>
              <a:spcAft>
                <a:spcPts val="0"/>
              </a:spcAft>
              <a:buSzPts val="2800"/>
              <a:buNone/>
              <a:defRPr sz="1600">
                <a:latin typeface="Hanken Grotesk"/>
                <a:ea typeface="Hanken Grotesk"/>
                <a:cs typeface="Hanken Grotesk"/>
                <a:sym typeface="Hanken Grotesk"/>
              </a:defRPr>
            </a:lvl4pPr>
            <a:lvl5pPr lvl="4" algn="ctr">
              <a:spcBef>
                <a:spcPts val="0"/>
              </a:spcBef>
              <a:spcAft>
                <a:spcPts val="0"/>
              </a:spcAft>
              <a:buSzPts val="2800"/>
              <a:buNone/>
              <a:defRPr sz="1600">
                <a:latin typeface="Hanken Grotesk"/>
                <a:ea typeface="Hanken Grotesk"/>
                <a:cs typeface="Hanken Grotesk"/>
                <a:sym typeface="Hanken Grotesk"/>
              </a:defRPr>
            </a:lvl5pPr>
            <a:lvl6pPr lvl="5" algn="ctr">
              <a:spcBef>
                <a:spcPts val="0"/>
              </a:spcBef>
              <a:spcAft>
                <a:spcPts val="0"/>
              </a:spcAft>
              <a:buSzPts val="2800"/>
              <a:buNone/>
              <a:defRPr sz="1600">
                <a:latin typeface="Hanken Grotesk"/>
                <a:ea typeface="Hanken Grotesk"/>
                <a:cs typeface="Hanken Grotesk"/>
                <a:sym typeface="Hanken Grotesk"/>
              </a:defRPr>
            </a:lvl6pPr>
            <a:lvl7pPr lvl="6" algn="ctr">
              <a:spcBef>
                <a:spcPts val="0"/>
              </a:spcBef>
              <a:spcAft>
                <a:spcPts val="0"/>
              </a:spcAft>
              <a:buSzPts val="2800"/>
              <a:buNone/>
              <a:defRPr sz="1600">
                <a:latin typeface="Hanken Grotesk"/>
                <a:ea typeface="Hanken Grotesk"/>
                <a:cs typeface="Hanken Grotesk"/>
                <a:sym typeface="Hanken Grotesk"/>
              </a:defRPr>
            </a:lvl7pPr>
            <a:lvl8pPr lvl="7" algn="ctr">
              <a:spcBef>
                <a:spcPts val="0"/>
              </a:spcBef>
              <a:spcAft>
                <a:spcPts val="0"/>
              </a:spcAft>
              <a:buSzPts val="2800"/>
              <a:buNone/>
              <a:defRPr sz="1600">
                <a:latin typeface="Hanken Grotesk"/>
                <a:ea typeface="Hanken Grotesk"/>
                <a:cs typeface="Hanken Grotesk"/>
                <a:sym typeface="Hanken Grotesk"/>
              </a:defRPr>
            </a:lvl8pPr>
            <a:lvl9pPr lvl="8" algn="ctr">
              <a:spcBef>
                <a:spcPts val="0"/>
              </a:spcBef>
              <a:spcAft>
                <a:spcPts val="0"/>
              </a:spcAft>
              <a:buSzPts val="2800"/>
              <a:buNone/>
              <a:defRPr sz="1600">
                <a:latin typeface="Hanken Grotesk"/>
                <a:ea typeface="Hanken Grotesk"/>
                <a:cs typeface="Hanken Grotesk"/>
                <a:sym typeface="Hanken Grotesk"/>
              </a:defRPr>
            </a:lvl9pPr>
          </a:lstStyle>
          <a:p/>
        </p:txBody>
      </p:sp>
      <p:sp>
        <p:nvSpPr>
          <p:cNvPr id="492" name="Google Shape;492;p60"/>
          <p:cNvSpPr txBox="1"/>
          <p:nvPr>
            <p:ph idx="7" type="title"/>
          </p:nvPr>
        </p:nvSpPr>
        <p:spPr>
          <a:xfrm>
            <a:off x="226431" y="2709100"/>
            <a:ext cx="2282700" cy="6519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493" name="Google Shape;493;p60"/>
          <p:cNvSpPr txBox="1"/>
          <p:nvPr>
            <p:ph idx="8" type="title"/>
          </p:nvPr>
        </p:nvSpPr>
        <p:spPr>
          <a:xfrm>
            <a:off x="6419945" y="2709108"/>
            <a:ext cx="2279100" cy="6519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494" name="Google Shape;494;p60"/>
          <p:cNvSpPr txBox="1"/>
          <p:nvPr>
            <p:ph idx="9" type="title"/>
          </p:nvPr>
        </p:nvSpPr>
        <p:spPr>
          <a:xfrm>
            <a:off x="226000" y="3996225"/>
            <a:ext cx="2282700" cy="6519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495" name="Google Shape;495;p60"/>
          <p:cNvSpPr txBox="1"/>
          <p:nvPr>
            <p:ph idx="13" type="title"/>
          </p:nvPr>
        </p:nvSpPr>
        <p:spPr>
          <a:xfrm>
            <a:off x="3322675" y="3996228"/>
            <a:ext cx="2280900" cy="6519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496" name="Google Shape;496;p60"/>
          <p:cNvSpPr txBox="1"/>
          <p:nvPr>
            <p:ph idx="14" type="title"/>
          </p:nvPr>
        </p:nvSpPr>
        <p:spPr>
          <a:xfrm>
            <a:off x="6419350" y="3996228"/>
            <a:ext cx="2279100" cy="6519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497" name="Google Shape;497;p60"/>
          <p:cNvSpPr txBox="1"/>
          <p:nvPr>
            <p:ph idx="15" type="title"/>
          </p:nvPr>
        </p:nvSpPr>
        <p:spPr>
          <a:xfrm>
            <a:off x="587225" y="562150"/>
            <a:ext cx="1219200" cy="505800"/>
          </a:xfrm>
          <a:prstGeom prst="rect">
            <a:avLst/>
          </a:prstGeom>
        </p:spPr>
        <p:txBody>
          <a:bodyPr anchorCtr="0" anchor="t" bIns="0" lIns="108000" spcFirstLastPara="1" rIns="0" wrap="square" tIns="0">
            <a:noAutofit/>
          </a:bodyPr>
          <a:lstStyle>
            <a:lvl1pPr lvl="0">
              <a:lnSpc>
                <a:spcPct val="90000"/>
              </a:lnSpc>
              <a:spcBef>
                <a:spcPts val="0"/>
              </a:spcBef>
              <a:spcAft>
                <a:spcPts val="0"/>
              </a:spcAft>
              <a:buSzPts val="2800"/>
              <a:buNone/>
              <a:defRPr sz="12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498" name="Google Shape;498;p60"/>
          <p:cNvSpPr txBox="1"/>
          <p:nvPr>
            <p:ph idx="16" type="title"/>
          </p:nvPr>
        </p:nvSpPr>
        <p:spPr>
          <a:xfrm>
            <a:off x="3684488" y="562150"/>
            <a:ext cx="1219200" cy="505800"/>
          </a:xfrm>
          <a:prstGeom prst="rect">
            <a:avLst/>
          </a:prstGeom>
        </p:spPr>
        <p:txBody>
          <a:bodyPr anchorCtr="0" anchor="t" bIns="0" lIns="108000" spcFirstLastPara="1" rIns="0" wrap="square" tIns="0">
            <a:noAutofit/>
          </a:bodyPr>
          <a:lstStyle>
            <a:lvl1pPr lvl="0">
              <a:lnSpc>
                <a:spcPct val="90000"/>
              </a:lnSpc>
              <a:spcBef>
                <a:spcPts val="0"/>
              </a:spcBef>
              <a:spcAft>
                <a:spcPts val="0"/>
              </a:spcAft>
              <a:buSzPts val="2800"/>
              <a:buNone/>
              <a:defRPr sz="12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499" name="Google Shape;499;p60"/>
          <p:cNvSpPr txBox="1"/>
          <p:nvPr>
            <p:ph idx="17" type="title"/>
          </p:nvPr>
        </p:nvSpPr>
        <p:spPr>
          <a:xfrm>
            <a:off x="6781463" y="562150"/>
            <a:ext cx="1219200" cy="505800"/>
          </a:xfrm>
          <a:prstGeom prst="rect">
            <a:avLst/>
          </a:prstGeom>
        </p:spPr>
        <p:txBody>
          <a:bodyPr anchorCtr="0" anchor="t" bIns="0" lIns="108000" spcFirstLastPara="1" rIns="0" wrap="square" tIns="0">
            <a:noAutofit/>
          </a:bodyPr>
          <a:lstStyle>
            <a:lvl1pPr lvl="0">
              <a:lnSpc>
                <a:spcPct val="90000"/>
              </a:lnSpc>
              <a:spcBef>
                <a:spcPts val="0"/>
              </a:spcBef>
              <a:spcAft>
                <a:spcPts val="0"/>
              </a:spcAft>
              <a:buSzPts val="2800"/>
              <a:buNone/>
              <a:defRPr sz="12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500" name="Google Shape;500;p60"/>
          <p:cNvSpPr txBox="1"/>
          <p:nvPr>
            <p:ph idx="1" type="subTitle"/>
          </p:nvPr>
        </p:nvSpPr>
        <p:spPr>
          <a:xfrm>
            <a:off x="594025" y="184700"/>
            <a:ext cx="3696300" cy="153900"/>
          </a:xfrm>
          <a:prstGeom prst="rect">
            <a:avLst/>
          </a:prstGeom>
        </p:spPr>
        <p:txBody>
          <a:bodyPr anchorCtr="0" anchor="ctr" bIns="0" lIns="0" spcFirstLastPara="1" rIns="0" wrap="square" tIns="0">
            <a:normAutofit/>
          </a:bodyPr>
          <a:lstStyle>
            <a:lvl1pPr lvl="0">
              <a:spcBef>
                <a:spcPts val="0"/>
              </a:spcBef>
              <a:spcAft>
                <a:spcPts val="0"/>
              </a:spcAft>
              <a:buClr>
                <a:schemeClr val="dk1"/>
              </a:buClr>
              <a:buSzPts val="1000"/>
              <a:buNone/>
              <a:defRPr b="1"/>
            </a:lvl1pPr>
            <a:lvl2pPr lvl="1">
              <a:spcBef>
                <a:spcPts val="0"/>
              </a:spcBef>
              <a:spcAft>
                <a:spcPts val="0"/>
              </a:spcAft>
              <a:buClr>
                <a:schemeClr val="dk1"/>
              </a:buClr>
              <a:buSzPts val="1200"/>
              <a:buNone/>
              <a:defRPr sz="1200"/>
            </a:lvl2pPr>
            <a:lvl3pPr lvl="2">
              <a:spcBef>
                <a:spcPts val="0"/>
              </a:spcBef>
              <a:spcAft>
                <a:spcPts val="0"/>
              </a:spcAft>
              <a:buClr>
                <a:schemeClr val="dk1"/>
              </a:buClr>
              <a:buSzPts val="1200"/>
              <a:buNone/>
              <a:defRPr sz="1200"/>
            </a:lvl3pPr>
            <a:lvl4pPr lvl="3">
              <a:spcBef>
                <a:spcPts val="0"/>
              </a:spcBef>
              <a:spcAft>
                <a:spcPts val="0"/>
              </a:spcAft>
              <a:buClr>
                <a:schemeClr val="dk1"/>
              </a:buClr>
              <a:buSzPts val="1200"/>
              <a:buNone/>
              <a:defRPr sz="1200"/>
            </a:lvl4pPr>
            <a:lvl5pPr lvl="4">
              <a:spcBef>
                <a:spcPts val="0"/>
              </a:spcBef>
              <a:spcAft>
                <a:spcPts val="0"/>
              </a:spcAft>
              <a:buClr>
                <a:schemeClr val="dk1"/>
              </a:buClr>
              <a:buSzPts val="1200"/>
              <a:buNone/>
              <a:defRPr sz="1200"/>
            </a:lvl5pPr>
            <a:lvl6pPr lvl="5">
              <a:spcBef>
                <a:spcPts val="0"/>
              </a:spcBef>
              <a:spcAft>
                <a:spcPts val="0"/>
              </a:spcAft>
              <a:buClr>
                <a:schemeClr val="dk1"/>
              </a:buClr>
              <a:buSzPts val="1200"/>
              <a:buNone/>
              <a:defRPr sz="1200"/>
            </a:lvl6pPr>
            <a:lvl7pPr lvl="6">
              <a:spcBef>
                <a:spcPts val="0"/>
              </a:spcBef>
              <a:spcAft>
                <a:spcPts val="0"/>
              </a:spcAft>
              <a:buClr>
                <a:schemeClr val="dk1"/>
              </a:buClr>
              <a:buSzPts val="1200"/>
              <a:buNone/>
              <a:defRPr sz="1200"/>
            </a:lvl7pPr>
            <a:lvl8pPr lvl="7">
              <a:spcBef>
                <a:spcPts val="0"/>
              </a:spcBef>
              <a:spcAft>
                <a:spcPts val="0"/>
              </a:spcAft>
              <a:buClr>
                <a:schemeClr val="dk1"/>
              </a:buClr>
              <a:buSzPts val="1200"/>
              <a:buNone/>
              <a:defRPr sz="1200"/>
            </a:lvl8pPr>
            <a:lvl9pPr lvl="8">
              <a:spcBef>
                <a:spcPts val="0"/>
              </a:spcBef>
              <a:spcAft>
                <a:spcPts val="0"/>
              </a:spcAft>
              <a:buClr>
                <a:schemeClr val="dk1"/>
              </a:buClr>
              <a:buSzPts val="1200"/>
              <a:buNone/>
              <a:defRPr sz="1200"/>
            </a:lvl9pPr>
          </a:lstStyle>
          <a:p/>
        </p:txBody>
      </p:sp>
      <p:sp>
        <p:nvSpPr>
          <p:cNvPr id="501" name="Google Shape;501;p60"/>
          <p:cNvSpPr txBox="1"/>
          <p:nvPr>
            <p:ph idx="18" type="body"/>
          </p:nvPr>
        </p:nvSpPr>
        <p:spPr>
          <a:xfrm>
            <a:off x="226150" y="4230400"/>
            <a:ext cx="2282400" cy="6516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02" name="Google Shape;502;p60"/>
          <p:cNvSpPr txBox="1"/>
          <p:nvPr>
            <p:ph idx="19" type="body"/>
          </p:nvPr>
        </p:nvSpPr>
        <p:spPr>
          <a:xfrm>
            <a:off x="3321928" y="4230402"/>
            <a:ext cx="2282400" cy="6516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03" name="Google Shape;503;p60"/>
          <p:cNvSpPr txBox="1"/>
          <p:nvPr>
            <p:ph idx="20" type="body"/>
          </p:nvPr>
        </p:nvSpPr>
        <p:spPr>
          <a:xfrm>
            <a:off x="6417703" y="4230402"/>
            <a:ext cx="2282400" cy="6516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04" name="Google Shape;504;p60"/>
          <p:cNvSpPr txBox="1"/>
          <p:nvPr>
            <p:ph idx="21" type="title"/>
          </p:nvPr>
        </p:nvSpPr>
        <p:spPr>
          <a:xfrm>
            <a:off x="3323270" y="2709108"/>
            <a:ext cx="2280900" cy="6519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505" name="Google Shape;505;p60"/>
          <p:cNvSpPr txBox="1"/>
          <p:nvPr>
            <p:ph idx="22" type="body"/>
          </p:nvPr>
        </p:nvSpPr>
        <p:spPr>
          <a:xfrm>
            <a:off x="226150" y="2943275"/>
            <a:ext cx="2282400" cy="6516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06" name="Google Shape;506;p60"/>
          <p:cNvSpPr txBox="1"/>
          <p:nvPr>
            <p:ph idx="23" type="body"/>
          </p:nvPr>
        </p:nvSpPr>
        <p:spPr>
          <a:xfrm>
            <a:off x="3321928" y="2943282"/>
            <a:ext cx="2282400" cy="6516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07" name="Google Shape;507;p60"/>
          <p:cNvSpPr txBox="1"/>
          <p:nvPr>
            <p:ph idx="24" type="body"/>
          </p:nvPr>
        </p:nvSpPr>
        <p:spPr>
          <a:xfrm>
            <a:off x="6417703" y="2943282"/>
            <a:ext cx="2282400" cy="6516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08" name="Google Shape;508;p60"/>
          <p:cNvSpPr txBox="1"/>
          <p:nvPr>
            <p:ph idx="25" type="body"/>
          </p:nvPr>
        </p:nvSpPr>
        <p:spPr>
          <a:xfrm>
            <a:off x="226150" y="1511375"/>
            <a:ext cx="2282400" cy="6516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09" name="Google Shape;509;p60"/>
          <p:cNvSpPr txBox="1"/>
          <p:nvPr>
            <p:ph idx="26" type="body"/>
          </p:nvPr>
        </p:nvSpPr>
        <p:spPr>
          <a:xfrm>
            <a:off x="3321928" y="1511374"/>
            <a:ext cx="2282400" cy="6516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10" name="Google Shape;510;p60"/>
          <p:cNvSpPr txBox="1"/>
          <p:nvPr>
            <p:ph idx="27" type="body"/>
          </p:nvPr>
        </p:nvSpPr>
        <p:spPr>
          <a:xfrm>
            <a:off x="6417703" y="1511374"/>
            <a:ext cx="2282400" cy="6516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and image ">
  <p:cSld name="CUSTOM_7_1_1_1_1_1_1_1_1_1_1_1_1_1_1_1_1_5_1">
    <p:spTree>
      <p:nvGrpSpPr>
        <p:cNvPr id="511" name="Shape 511"/>
        <p:cNvGrpSpPr/>
        <p:nvPr/>
      </p:nvGrpSpPr>
      <p:grpSpPr>
        <a:xfrm>
          <a:off x="0" y="0"/>
          <a:ext cx="0" cy="0"/>
          <a:chOff x="0" y="0"/>
          <a:chExt cx="0" cy="0"/>
        </a:xfrm>
      </p:grpSpPr>
      <p:sp>
        <p:nvSpPr>
          <p:cNvPr id="512" name="Google Shape;512;p61"/>
          <p:cNvSpPr txBox="1"/>
          <p:nvPr>
            <p:ph type="title"/>
          </p:nvPr>
        </p:nvSpPr>
        <p:spPr>
          <a:xfrm>
            <a:off x="2005725" y="562150"/>
            <a:ext cx="360000" cy="360000"/>
          </a:xfrm>
          <a:prstGeom prst="rect">
            <a:avLst/>
          </a:prstGeom>
        </p:spPr>
        <p:txBody>
          <a:bodyPr anchorCtr="0" anchor="ctr" bIns="0" lIns="0" spcFirstLastPara="1" rIns="0" wrap="square" tIns="0">
            <a:noAutofit/>
          </a:bodyPr>
          <a:lstStyle>
            <a:lvl1pPr lvl="0" algn="ctr">
              <a:spcBef>
                <a:spcPts val="0"/>
              </a:spcBef>
              <a:spcAft>
                <a:spcPts val="0"/>
              </a:spcAft>
              <a:buSzPts val="2800"/>
              <a:buNone/>
              <a:defRPr sz="1600">
                <a:latin typeface="Hanken Grotesk"/>
                <a:ea typeface="Hanken Grotesk"/>
                <a:cs typeface="Hanken Grotesk"/>
                <a:sym typeface="Hanken Grotesk"/>
              </a:defRPr>
            </a:lvl1pPr>
            <a:lvl2pPr lvl="1" algn="ctr">
              <a:spcBef>
                <a:spcPts val="0"/>
              </a:spcBef>
              <a:spcAft>
                <a:spcPts val="0"/>
              </a:spcAft>
              <a:buSzPts val="2800"/>
              <a:buNone/>
              <a:defRPr sz="1600">
                <a:latin typeface="Hanken Grotesk"/>
                <a:ea typeface="Hanken Grotesk"/>
                <a:cs typeface="Hanken Grotesk"/>
                <a:sym typeface="Hanken Grotesk"/>
              </a:defRPr>
            </a:lvl2pPr>
            <a:lvl3pPr lvl="2" algn="ctr">
              <a:spcBef>
                <a:spcPts val="0"/>
              </a:spcBef>
              <a:spcAft>
                <a:spcPts val="0"/>
              </a:spcAft>
              <a:buSzPts val="2800"/>
              <a:buNone/>
              <a:defRPr sz="1600">
                <a:latin typeface="Hanken Grotesk"/>
                <a:ea typeface="Hanken Grotesk"/>
                <a:cs typeface="Hanken Grotesk"/>
                <a:sym typeface="Hanken Grotesk"/>
              </a:defRPr>
            </a:lvl3pPr>
            <a:lvl4pPr lvl="3" algn="ctr">
              <a:spcBef>
                <a:spcPts val="0"/>
              </a:spcBef>
              <a:spcAft>
                <a:spcPts val="0"/>
              </a:spcAft>
              <a:buSzPts val="2800"/>
              <a:buNone/>
              <a:defRPr sz="1600">
                <a:latin typeface="Hanken Grotesk"/>
                <a:ea typeface="Hanken Grotesk"/>
                <a:cs typeface="Hanken Grotesk"/>
                <a:sym typeface="Hanken Grotesk"/>
              </a:defRPr>
            </a:lvl4pPr>
            <a:lvl5pPr lvl="4" algn="ctr">
              <a:spcBef>
                <a:spcPts val="0"/>
              </a:spcBef>
              <a:spcAft>
                <a:spcPts val="0"/>
              </a:spcAft>
              <a:buSzPts val="2800"/>
              <a:buNone/>
              <a:defRPr sz="1600">
                <a:latin typeface="Hanken Grotesk"/>
                <a:ea typeface="Hanken Grotesk"/>
                <a:cs typeface="Hanken Grotesk"/>
                <a:sym typeface="Hanken Grotesk"/>
              </a:defRPr>
            </a:lvl5pPr>
            <a:lvl6pPr lvl="5" algn="ctr">
              <a:spcBef>
                <a:spcPts val="0"/>
              </a:spcBef>
              <a:spcAft>
                <a:spcPts val="0"/>
              </a:spcAft>
              <a:buSzPts val="2800"/>
              <a:buNone/>
              <a:defRPr sz="1600">
                <a:latin typeface="Hanken Grotesk"/>
                <a:ea typeface="Hanken Grotesk"/>
                <a:cs typeface="Hanken Grotesk"/>
                <a:sym typeface="Hanken Grotesk"/>
              </a:defRPr>
            </a:lvl6pPr>
            <a:lvl7pPr lvl="6" algn="ctr">
              <a:spcBef>
                <a:spcPts val="0"/>
              </a:spcBef>
              <a:spcAft>
                <a:spcPts val="0"/>
              </a:spcAft>
              <a:buSzPts val="2800"/>
              <a:buNone/>
              <a:defRPr sz="1600">
                <a:latin typeface="Hanken Grotesk"/>
                <a:ea typeface="Hanken Grotesk"/>
                <a:cs typeface="Hanken Grotesk"/>
                <a:sym typeface="Hanken Grotesk"/>
              </a:defRPr>
            </a:lvl7pPr>
            <a:lvl8pPr lvl="7" algn="ctr">
              <a:spcBef>
                <a:spcPts val="0"/>
              </a:spcBef>
              <a:spcAft>
                <a:spcPts val="0"/>
              </a:spcAft>
              <a:buSzPts val="2800"/>
              <a:buNone/>
              <a:defRPr sz="1600">
                <a:latin typeface="Hanken Grotesk"/>
                <a:ea typeface="Hanken Grotesk"/>
                <a:cs typeface="Hanken Grotesk"/>
                <a:sym typeface="Hanken Grotesk"/>
              </a:defRPr>
            </a:lvl8pPr>
            <a:lvl9pPr lvl="8" algn="ctr">
              <a:spcBef>
                <a:spcPts val="0"/>
              </a:spcBef>
              <a:spcAft>
                <a:spcPts val="0"/>
              </a:spcAft>
              <a:buSzPts val="2800"/>
              <a:buNone/>
              <a:defRPr sz="1600">
                <a:latin typeface="Hanken Grotesk"/>
                <a:ea typeface="Hanken Grotesk"/>
                <a:cs typeface="Hanken Grotesk"/>
                <a:sym typeface="Hanken Grotesk"/>
              </a:defRPr>
            </a:lvl9pPr>
          </a:lstStyle>
          <a:p/>
        </p:txBody>
      </p:sp>
      <p:sp>
        <p:nvSpPr>
          <p:cNvPr id="513" name="Google Shape;513;p61"/>
          <p:cNvSpPr txBox="1"/>
          <p:nvPr>
            <p:ph idx="2" type="title"/>
          </p:nvPr>
        </p:nvSpPr>
        <p:spPr>
          <a:xfrm>
            <a:off x="3783250" y="562150"/>
            <a:ext cx="360000" cy="360000"/>
          </a:xfrm>
          <a:prstGeom prst="rect">
            <a:avLst/>
          </a:prstGeom>
        </p:spPr>
        <p:txBody>
          <a:bodyPr anchorCtr="0" anchor="ctr" bIns="0" lIns="0" spcFirstLastPara="1" rIns="0" wrap="square" tIns="0">
            <a:noAutofit/>
          </a:bodyPr>
          <a:lstStyle>
            <a:lvl1pPr lvl="0" algn="ctr">
              <a:spcBef>
                <a:spcPts val="0"/>
              </a:spcBef>
              <a:spcAft>
                <a:spcPts val="0"/>
              </a:spcAft>
              <a:buSzPts val="2800"/>
              <a:buNone/>
              <a:defRPr sz="1600">
                <a:latin typeface="Hanken Grotesk"/>
                <a:ea typeface="Hanken Grotesk"/>
                <a:cs typeface="Hanken Grotesk"/>
                <a:sym typeface="Hanken Grotesk"/>
              </a:defRPr>
            </a:lvl1pPr>
            <a:lvl2pPr lvl="1" algn="ctr">
              <a:spcBef>
                <a:spcPts val="0"/>
              </a:spcBef>
              <a:spcAft>
                <a:spcPts val="0"/>
              </a:spcAft>
              <a:buSzPts val="2800"/>
              <a:buNone/>
              <a:defRPr sz="1600">
                <a:latin typeface="Hanken Grotesk"/>
                <a:ea typeface="Hanken Grotesk"/>
                <a:cs typeface="Hanken Grotesk"/>
                <a:sym typeface="Hanken Grotesk"/>
              </a:defRPr>
            </a:lvl2pPr>
            <a:lvl3pPr lvl="2" algn="ctr">
              <a:spcBef>
                <a:spcPts val="0"/>
              </a:spcBef>
              <a:spcAft>
                <a:spcPts val="0"/>
              </a:spcAft>
              <a:buSzPts val="2800"/>
              <a:buNone/>
              <a:defRPr sz="1600">
                <a:latin typeface="Hanken Grotesk"/>
                <a:ea typeface="Hanken Grotesk"/>
                <a:cs typeface="Hanken Grotesk"/>
                <a:sym typeface="Hanken Grotesk"/>
              </a:defRPr>
            </a:lvl3pPr>
            <a:lvl4pPr lvl="3" algn="ctr">
              <a:spcBef>
                <a:spcPts val="0"/>
              </a:spcBef>
              <a:spcAft>
                <a:spcPts val="0"/>
              </a:spcAft>
              <a:buSzPts val="2800"/>
              <a:buNone/>
              <a:defRPr sz="1600">
                <a:latin typeface="Hanken Grotesk"/>
                <a:ea typeface="Hanken Grotesk"/>
                <a:cs typeface="Hanken Grotesk"/>
                <a:sym typeface="Hanken Grotesk"/>
              </a:defRPr>
            </a:lvl4pPr>
            <a:lvl5pPr lvl="4" algn="ctr">
              <a:spcBef>
                <a:spcPts val="0"/>
              </a:spcBef>
              <a:spcAft>
                <a:spcPts val="0"/>
              </a:spcAft>
              <a:buSzPts val="2800"/>
              <a:buNone/>
              <a:defRPr sz="1600">
                <a:latin typeface="Hanken Grotesk"/>
                <a:ea typeface="Hanken Grotesk"/>
                <a:cs typeface="Hanken Grotesk"/>
                <a:sym typeface="Hanken Grotesk"/>
              </a:defRPr>
            </a:lvl5pPr>
            <a:lvl6pPr lvl="5" algn="ctr">
              <a:spcBef>
                <a:spcPts val="0"/>
              </a:spcBef>
              <a:spcAft>
                <a:spcPts val="0"/>
              </a:spcAft>
              <a:buSzPts val="2800"/>
              <a:buNone/>
              <a:defRPr sz="1600">
                <a:latin typeface="Hanken Grotesk"/>
                <a:ea typeface="Hanken Grotesk"/>
                <a:cs typeface="Hanken Grotesk"/>
                <a:sym typeface="Hanken Grotesk"/>
              </a:defRPr>
            </a:lvl6pPr>
            <a:lvl7pPr lvl="6" algn="ctr">
              <a:spcBef>
                <a:spcPts val="0"/>
              </a:spcBef>
              <a:spcAft>
                <a:spcPts val="0"/>
              </a:spcAft>
              <a:buSzPts val="2800"/>
              <a:buNone/>
              <a:defRPr sz="1600">
                <a:latin typeface="Hanken Grotesk"/>
                <a:ea typeface="Hanken Grotesk"/>
                <a:cs typeface="Hanken Grotesk"/>
                <a:sym typeface="Hanken Grotesk"/>
              </a:defRPr>
            </a:lvl7pPr>
            <a:lvl8pPr lvl="7" algn="ctr">
              <a:spcBef>
                <a:spcPts val="0"/>
              </a:spcBef>
              <a:spcAft>
                <a:spcPts val="0"/>
              </a:spcAft>
              <a:buSzPts val="2800"/>
              <a:buNone/>
              <a:defRPr sz="1600">
                <a:latin typeface="Hanken Grotesk"/>
                <a:ea typeface="Hanken Grotesk"/>
                <a:cs typeface="Hanken Grotesk"/>
                <a:sym typeface="Hanken Grotesk"/>
              </a:defRPr>
            </a:lvl8pPr>
            <a:lvl9pPr lvl="8" algn="ctr">
              <a:spcBef>
                <a:spcPts val="0"/>
              </a:spcBef>
              <a:spcAft>
                <a:spcPts val="0"/>
              </a:spcAft>
              <a:buSzPts val="2800"/>
              <a:buNone/>
              <a:defRPr sz="1600">
                <a:latin typeface="Hanken Grotesk"/>
                <a:ea typeface="Hanken Grotesk"/>
                <a:cs typeface="Hanken Grotesk"/>
                <a:sym typeface="Hanken Grotesk"/>
              </a:defRPr>
            </a:lvl9pPr>
          </a:lstStyle>
          <a:p/>
        </p:txBody>
      </p:sp>
      <p:sp>
        <p:nvSpPr>
          <p:cNvPr id="514" name="Google Shape;514;p61"/>
          <p:cNvSpPr txBox="1"/>
          <p:nvPr>
            <p:ph idx="3" type="title"/>
          </p:nvPr>
        </p:nvSpPr>
        <p:spPr>
          <a:xfrm>
            <a:off x="5560500" y="562150"/>
            <a:ext cx="360000" cy="360000"/>
          </a:xfrm>
          <a:prstGeom prst="rect">
            <a:avLst/>
          </a:prstGeom>
        </p:spPr>
        <p:txBody>
          <a:bodyPr anchorCtr="0" anchor="ctr" bIns="0" lIns="0" spcFirstLastPara="1" rIns="0" wrap="square" tIns="0">
            <a:noAutofit/>
          </a:bodyPr>
          <a:lstStyle>
            <a:lvl1pPr lvl="0" algn="ctr">
              <a:spcBef>
                <a:spcPts val="0"/>
              </a:spcBef>
              <a:spcAft>
                <a:spcPts val="0"/>
              </a:spcAft>
              <a:buSzPts val="2800"/>
              <a:buNone/>
              <a:defRPr sz="1600">
                <a:latin typeface="Hanken Grotesk"/>
                <a:ea typeface="Hanken Grotesk"/>
                <a:cs typeface="Hanken Grotesk"/>
                <a:sym typeface="Hanken Grotesk"/>
              </a:defRPr>
            </a:lvl1pPr>
            <a:lvl2pPr lvl="1" algn="ctr">
              <a:spcBef>
                <a:spcPts val="0"/>
              </a:spcBef>
              <a:spcAft>
                <a:spcPts val="0"/>
              </a:spcAft>
              <a:buSzPts val="2800"/>
              <a:buNone/>
              <a:defRPr sz="1600">
                <a:latin typeface="Hanken Grotesk"/>
                <a:ea typeface="Hanken Grotesk"/>
                <a:cs typeface="Hanken Grotesk"/>
                <a:sym typeface="Hanken Grotesk"/>
              </a:defRPr>
            </a:lvl2pPr>
            <a:lvl3pPr lvl="2" algn="ctr">
              <a:spcBef>
                <a:spcPts val="0"/>
              </a:spcBef>
              <a:spcAft>
                <a:spcPts val="0"/>
              </a:spcAft>
              <a:buSzPts val="2800"/>
              <a:buNone/>
              <a:defRPr sz="1600">
                <a:latin typeface="Hanken Grotesk"/>
                <a:ea typeface="Hanken Grotesk"/>
                <a:cs typeface="Hanken Grotesk"/>
                <a:sym typeface="Hanken Grotesk"/>
              </a:defRPr>
            </a:lvl3pPr>
            <a:lvl4pPr lvl="3" algn="ctr">
              <a:spcBef>
                <a:spcPts val="0"/>
              </a:spcBef>
              <a:spcAft>
                <a:spcPts val="0"/>
              </a:spcAft>
              <a:buSzPts val="2800"/>
              <a:buNone/>
              <a:defRPr sz="1600">
                <a:latin typeface="Hanken Grotesk"/>
                <a:ea typeface="Hanken Grotesk"/>
                <a:cs typeface="Hanken Grotesk"/>
                <a:sym typeface="Hanken Grotesk"/>
              </a:defRPr>
            </a:lvl4pPr>
            <a:lvl5pPr lvl="4" algn="ctr">
              <a:spcBef>
                <a:spcPts val="0"/>
              </a:spcBef>
              <a:spcAft>
                <a:spcPts val="0"/>
              </a:spcAft>
              <a:buSzPts val="2800"/>
              <a:buNone/>
              <a:defRPr sz="1600">
                <a:latin typeface="Hanken Grotesk"/>
                <a:ea typeface="Hanken Grotesk"/>
                <a:cs typeface="Hanken Grotesk"/>
                <a:sym typeface="Hanken Grotesk"/>
              </a:defRPr>
            </a:lvl5pPr>
            <a:lvl6pPr lvl="5" algn="ctr">
              <a:spcBef>
                <a:spcPts val="0"/>
              </a:spcBef>
              <a:spcAft>
                <a:spcPts val="0"/>
              </a:spcAft>
              <a:buSzPts val="2800"/>
              <a:buNone/>
              <a:defRPr sz="1600">
                <a:latin typeface="Hanken Grotesk"/>
                <a:ea typeface="Hanken Grotesk"/>
                <a:cs typeface="Hanken Grotesk"/>
                <a:sym typeface="Hanken Grotesk"/>
              </a:defRPr>
            </a:lvl6pPr>
            <a:lvl7pPr lvl="6" algn="ctr">
              <a:spcBef>
                <a:spcPts val="0"/>
              </a:spcBef>
              <a:spcAft>
                <a:spcPts val="0"/>
              </a:spcAft>
              <a:buSzPts val="2800"/>
              <a:buNone/>
              <a:defRPr sz="1600">
                <a:latin typeface="Hanken Grotesk"/>
                <a:ea typeface="Hanken Grotesk"/>
                <a:cs typeface="Hanken Grotesk"/>
                <a:sym typeface="Hanken Grotesk"/>
              </a:defRPr>
            </a:lvl7pPr>
            <a:lvl8pPr lvl="7" algn="ctr">
              <a:spcBef>
                <a:spcPts val="0"/>
              </a:spcBef>
              <a:spcAft>
                <a:spcPts val="0"/>
              </a:spcAft>
              <a:buSzPts val="2800"/>
              <a:buNone/>
              <a:defRPr sz="1600">
                <a:latin typeface="Hanken Grotesk"/>
                <a:ea typeface="Hanken Grotesk"/>
                <a:cs typeface="Hanken Grotesk"/>
                <a:sym typeface="Hanken Grotesk"/>
              </a:defRPr>
            </a:lvl8pPr>
            <a:lvl9pPr lvl="8" algn="ctr">
              <a:spcBef>
                <a:spcPts val="0"/>
              </a:spcBef>
              <a:spcAft>
                <a:spcPts val="0"/>
              </a:spcAft>
              <a:buSzPts val="2800"/>
              <a:buNone/>
              <a:defRPr sz="1600">
                <a:latin typeface="Hanken Grotesk"/>
                <a:ea typeface="Hanken Grotesk"/>
                <a:cs typeface="Hanken Grotesk"/>
                <a:sym typeface="Hanken Grotesk"/>
              </a:defRPr>
            </a:lvl9pPr>
          </a:lstStyle>
          <a:p/>
        </p:txBody>
      </p:sp>
      <p:sp>
        <p:nvSpPr>
          <p:cNvPr id="515" name="Google Shape;515;p61"/>
          <p:cNvSpPr txBox="1"/>
          <p:nvPr>
            <p:ph idx="4" type="title"/>
          </p:nvPr>
        </p:nvSpPr>
        <p:spPr>
          <a:xfrm>
            <a:off x="7337750" y="562150"/>
            <a:ext cx="360000" cy="360000"/>
          </a:xfrm>
          <a:prstGeom prst="rect">
            <a:avLst/>
          </a:prstGeom>
        </p:spPr>
        <p:txBody>
          <a:bodyPr anchorCtr="0" anchor="ctr" bIns="0" lIns="0" spcFirstLastPara="1" rIns="0" wrap="square" tIns="0">
            <a:noAutofit/>
          </a:bodyPr>
          <a:lstStyle>
            <a:lvl1pPr lvl="0" algn="ctr">
              <a:spcBef>
                <a:spcPts val="0"/>
              </a:spcBef>
              <a:spcAft>
                <a:spcPts val="0"/>
              </a:spcAft>
              <a:buSzPts val="2800"/>
              <a:buNone/>
              <a:defRPr sz="1600">
                <a:latin typeface="Hanken Grotesk"/>
                <a:ea typeface="Hanken Grotesk"/>
                <a:cs typeface="Hanken Grotesk"/>
                <a:sym typeface="Hanken Grotesk"/>
              </a:defRPr>
            </a:lvl1pPr>
            <a:lvl2pPr lvl="1" algn="ctr">
              <a:spcBef>
                <a:spcPts val="0"/>
              </a:spcBef>
              <a:spcAft>
                <a:spcPts val="0"/>
              </a:spcAft>
              <a:buSzPts val="2800"/>
              <a:buNone/>
              <a:defRPr sz="1600">
                <a:latin typeface="Hanken Grotesk"/>
                <a:ea typeface="Hanken Grotesk"/>
                <a:cs typeface="Hanken Grotesk"/>
                <a:sym typeface="Hanken Grotesk"/>
              </a:defRPr>
            </a:lvl2pPr>
            <a:lvl3pPr lvl="2" algn="ctr">
              <a:spcBef>
                <a:spcPts val="0"/>
              </a:spcBef>
              <a:spcAft>
                <a:spcPts val="0"/>
              </a:spcAft>
              <a:buSzPts val="2800"/>
              <a:buNone/>
              <a:defRPr sz="1600">
                <a:latin typeface="Hanken Grotesk"/>
                <a:ea typeface="Hanken Grotesk"/>
                <a:cs typeface="Hanken Grotesk"/>
                <a:sym typeface="Hanken Grotesk"/>
              </a:defRPr>
            </a:lvl3pPr>
            <a:lvl4pPr lvl="3" algn="ctr">
              <a:spcBef>
                <a:spcPts val="0"/>
              </a:spcBef>
              <a:spcAft>
                <a:spcPts val="0"/>
              </a:spcAft>
              <a:buSzPts val="2800"/>
              <a:buNone/>
              <a:defRPr sz="1600">
                <a:latin typeface="Hanken Grotesk"/>
                <a:ea typeface="Hanken Grotesk"/>
                <a:cs typeface="Hanken Grotesk"/>
                <a:sym typeface="Hanken Grotesk"/>
              </a:defRPr>
            </a:lvl4pPr>
            <a:lvl5pPr lvl="4" algn="ctr">
              <a:spcBef>
                <a:spcPts val="0"/>
              </a:spcBef>
              <a:spcAft>
                <a:spcPts val="0"/>
              </a:spcAft>
              <a:buSzPts val="2800"/>
              <a:buNone/>
              <a:defRPr sz="1600">
                <a:latin typeface="Hanken Grotesk"/>
                <a:ea typeface="Hanken Grotesk"/>
                <a:cs typeface="Hanken Grotesk"/>
                <a:sym typeface="Hanken Grotesk"/>
              </a:defRPr>
            </a:lvl5pPr>
            <a:lvl6pPr lvl="5" algn="ctr">
              <a:spcBef>
                <a:spcPts val="0"/>
              </a:spcBef>
              <a:spcAft>
                <a:spcPts val="0"/>
              </a:spcAft>
              <a:buSzPts val="2800"/>
              <a:buNone/>
              <a:defRPr sz="1600">
                <a:latin typeface="Hanken Grotesk"/>
                <a:ea typeface="Hanken Grotesk"/>
                <a:cs typeface="Hanken Grotesk"/>
                <a:sym typeface="Hanken Grotesk"/>
              </a:defRPr>
            </a:lvl6pPr>
            <a:lvl7pPr lvl="6" algn="ctr">
              <a:spcBef>
                <a:spcPts val="0"/>
              </a:spcBef>
              <a:spcAft>
                <a:spcPts val="0"/>
              </a:spcAft>
              <a:buSzPts val="2800"/>
              <a:buNone/>
              <a:defRPr sz="1600">
                <a:latin typeface="Hanken Grotesk"/>
                <a:ea typeface="Hanken Grotesk"/>
                <a:cs typeface="Hanken Grotesk"/>
                <a:sym typeface="Hanken Grotesk"/>
              </a:defRPr>
            </a:lvl7pPr>
            <a:lvl8pPr lvl="7" algn="ctr">
              <a:spcBef>
                <a:spcPts val="0"/>
              </a:spcBef>
              <a:spcAft>
                <a:spcPts val="0"/>
              </a:spcAft>
              <a:buSzPts val="2800"/>
              <a:buNone/>
              <a:defRPr sz="1600">
                <a:latin typeface="Hanken Grotesk"/>
                <a:ea typeface="Hanken Grotesk"/>
                <a:cs typeface="Hanken Grotesk"/>
                <a:sym typeface="Hanken Grotesk"/>
              </a:defRPr>
            </a:lvl8pPr>
            <a:lvl9pPr lvl="8" algn="ctr">
              <a:spcBef>
                <a:spcPts val="0"/>
              </a:spcBef>
              <a:spcAft>
                <a:spcPts val="0"/>
              </a:spcAft>
              <a:buSzPts val="2800"/>
              <a:buNone/>
              <a:defRPr sz="1600">
                <a:latin typeface="Hanken Grotesk"/>
                <a:ea typeface="Hanken Grotesk"/>
                <a:cs typeface="Hanken Grotesk"/>
                <a:sym typeface="Hanken Grotesk"/>
              </a:defRPr>
            </a:lvl9pPr>
          </a:lstStyle>
          <a:p/>
        </p:txBody>
      </p:sp>
      <p:sp>
        <p:nvSpPr>
          <p:cNvPr id="516" name="Google Shape;516;p61"/>
          <p:cNvSpPr txBox="1"/>
          <p:nvPr>
            <p:ph idx="5" type="title"/>
          </p:nvPr>
        </p:nvSpPr>
        <p:spPr>
          <a:xfrm>
            <a:off x="226000" y="562150"/>
            <a:ext cx="360000" cy="360000"/>
          </a:xfrm>
          <a:prstGeom prst="rect">
            <a:avLst/>
          </a:prstGeom>
        </p:spPr>
        <p:txBody>
          <a:bodyPr anchorCtr="0" anchor="ctr" bIns="0" lIns="0" spcFirstLastPara="1" rIns="0" wrap="square" tIns="0">
            <a:noAutofit/>
          </a:bodyPr>
          <a:lstStyle>
            <a:lvl1pPr lvl="0" algn="ctr">
              <a:spcBef>
                <a:spcPts val="0"/>
              </a:spcBef>
              <a:spcAft>
                <a:spcPts val="0"/>
              </a:spcAft>
              <a:buSzPts val="2800"/>
              <a:buNone/>
              <a:defRPr sz="1600">
                <a:latin typeface="Hanken Grotesk"/>
                <a:ea typeface="Hanken Grotesk"/>
                <a:cs typeface="Hanken Grotesk"/>
                <a:sym typeface="Hanken Grotesk"/>
              </a:defRPr>
            </a:lvl1pPr>
            <a:lvl2pPr lvl="1" algn="ctr">
              <a:spcBef>
                <a:spcPts val="0"/>
              </a:spcBef>
              <a:spcAft>
                <a:spcPts val="0"/>
              </a:spcAft>
              <a:buSzPts val="2800"/>
              <a:buNone/>
              <a:defRPr sz="1600">
                <a:latin typeface="Hanken Grotesk"/>
                <a:ea typeface="Hanken Grotesk"/>
                <a:cs typeface="Hanken Grotesk"/>
                <a:sym typeface="Hanken Grotesk"/>
              </a:defRPr>
            </a:lvl2pPr>
            <a:lvl3pPr lvl="2" algn="ctr">
              <a:spcBef>
                <a:spcPts val="0"/>
              </a:spcBef>
              <a:spcAft>
                <a:spcPts val="0"/>
              </a:spcAft>
              <a:buSzPts val="2800"/>
              <a:buNone/>
              <a:defRPr sz="1600">
                <a:latin typeface="Hanken Grotesk"/>
                <a:ea typeface="Hanken Grotesk"/>
                <a:cs typeface="Hanken Grotesk"/>
                <a:sym typeface="Hanken Grotesk"/>
              </a:defRPr>
            </a:lvl3pPr>
            <a:lvl4pPr lvl="3" algn="ctr">
              <a:spcBef>
                <a:spcPts val="0"/>
              </a:spcBef>
              <a:spcAft>
                <a:spcPts val="0"/>
              </a:spcAft>
              <a:buSzPts val="2800"/>
              <a:buNone/>
              <a:defRPr sz="1600">
                <a:latin typeface="Hanken Grotesk"/>
                <a:ea typeface="Hanken Grotesk"/>
                <a:cs typeface="Hanken Grotesk"/>
                <a:sym typeface="Hanken Grotesk"/>
              </a:defRPr>
            </a:lvl4pPr>
            <a:lvl5pPr lvl="4" algn="ctr">
              <a:spcBef>
                <a:spcPts val="0"/>
              </a:spcBef>
              <a:spcAft>
                <a:spcPts val="0"/>
              </a:spcAft>
              <a:buSzPts val="2800"/>
              <a:buNone/>
              <a:defRPr sz="1600">
                <a:latin typeface="Hanken Grotesk"/>
                <a:ea typeface="Hanken Grotesk"/>
                <a:cs typeface="Hanken Grotesk"/>
                <a:sym typeface="Hanken Grotesk"/>
              </a:defRPr>
            </a:lvl5pPr>
            <a:lvl6pPr lvl="5" algn="ctr">
              <a:spcBef>
                <a:spcPts val="0"/>
              </a:spcBef>
              <a:spcAft>
                <a:spcPts val="0"/>
              </a:spcAft>
              <a:buSzPts val="2800"/>
              <a:buNone/>
              <a:defRPr sz="1600">
                <a:latin typeface="Hanken Grotesk"/>
                <a:ea typeface="Hanken Grotesk"/>
                <a:cs typeface="Hanken Grotesk"/>
                <a:sym typeface="Hanken Grotesk"/>
              </a:defRPr>
            </a:lvl6pPr>
            <a:lvl7pPr lvl="6" algn="ctr">
              <a:spcBef>
                <a:spcPts val="0"/>
              </a:spcBef>
              <a:spcAft>
                <a:spcPts val="0"/>
              </a:spcAft>
              <a:buSzPts val="2800"/>
              <a:buNone/>
              <a:defRPr sz="1600">
                <a:latin typeface="Hanken Grotesk"/>
                <a:ea typeface="Hanken Grotesk"/>
                <a:cs typeface="Hanken Grotesk"/>
                <a:sym typeface="Hanken Grotesk"/>
              </a:defRPr>
            </a:lvl7pPr>
            <a:lvl8pPr lvl="7" algn="ctr">
              <a:spcBef>
                <a:spcPts val="0"/>
              </a:spcBef>
              <a:spcAft>
                <a:spcPts val="0"/>
              </a:spcAft>
              <a:buSzPts val="2800"/>
              <a:buNone/>
              <a:defRPr sz="1600">
                <a:latin typeface="Hanken Grotesk"/>
                <a:ea typeface="Hanken Grotesk"/>
                <a:cs typeface="Hanken Grotesk"/>
                <a:sym typeface="Hanken Grotesk"/>
              </a:defRPr>
            </a:lvl8pPr>
            <a:lvl9pPr lvl="8" algn="ctr">
              <a:spcBef>
                <a:spcPts val="0"/>
              </a:spcBef>
              <a:spcAft>
                <a:spcPts val="0"/>
              </a:spcAft>
              <a:buSzPts val="2800"/>
              <a:buNone/>
              <a:defRPr sz="1600">
                <a:latin typeface="Hanken Grotesk"/>
                <a:ea typeface="Hanken Grotesk"/>
                <a:cs typeface="Hanken Grotesk"/>
                <a:sym typeface="Hanken Grotesk"/>
              </a:defRPr>
            </a:lvl9pPr>
          </a:lstStyle>
          <a:p/>
        </p:txBody>
      </p:sp>
      <p:sp>
        <p:nvSpPr>
          <p:cNvPr id="517" name="Google Shape;517;p61"/>
          <p:cNvSpPr txBox="1"/>
          <p:nvPr>
            <p:ph idx="6" type="title"/>
          </p:nvPr>
        </p:nvSpPr>
        <p:spPr>
          <a:xfrm>
            <a:off x="227250" y="1277192"/>
            <a:ext cx="1581000" cy="2343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518" name="Google Shape;518;p61"/>
          <p:cNvSpPr txBox="1"/>
          <p:nvPr>
            <p:ph idx="7" type="title"/>
          </p:nvPr>
        </p:nvSpPr>
        <p:spPr>
          <a:xfrm>
            <a:off x="2004525" y="1277192"/>
            <a:ext cx="1581000" cy="2343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519" name="Google Shape;519;p61"/>
          <p:cNvSpPr txBox="1"/>
          <p:nvPr>
            <p:ph idx="8" type="title"/>
          </p:nvPr>
        </p:nvSpPr>
        <p:spPr>
          <a:xfrm>
            <a:off x="3781925" y="1277192"/>
            <a:ext cx="1581000" cy="2343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520" name="Google Shape;520;p61"/>
          <p:cNvSpPr txBox="1"/>
          <p:nvPr>
            <p:ph idx="9" type="title"/>
          </p:nvPr>
        </p:nvSpPr>
        <p:spPr>
          <a:xfrm>
            <a:off x="5559300" y="1277192"/>
            <a:ext cx="1581000" cy="2343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521" name="Google Shape;521;p61"/>
          <p:cNvSpPr txBox="1"/>
          <p:nvPr>
            <p:ph idx="13" type="title"/>
          </p:nvPr>
        </p:nvSpPr>
        <p:spPr>
          <a:xfrm>
            <a:off x="7337425" y="1277192"/>
            <a:ext cx="1581000" cy="2343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522" name="Google Shape;522;p61"/>
          <p:cNvSpPr txBox="1"/>
          <p:nvPr>
            <p:ph idx="14" type="title"/>
          </p:nvPr>
        </p:nvSpPr>
        <p:spPr>
          <a:xfrm>
            <a:off x="226425" y="2709100"/>
            <a:ext cx="1581000" cy="2343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523" name="Google Shape;523;p61"/>
          <p:cNvSpPr txBox="1"/>
          <p:nvPr>
            <p:ph idx="15" type="title"/>
          </p:nvPr>
        </p:nvSpPr>
        <p:spPr>
          <a:xfrm>
            <a:off x="2003700" y="2709100"/>
            <a:ext cx="1581000" cy="2343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524" name="Google Shape;524;p61"/>
          <p:cNvSpPr txBox="1"/>
          <p:nvPr>
            <p:ph idx="16" type="title"/>
          </p:nvPr>
        </p:nvSpPr>
        <p:spPr>
          <a:xfrm>
            <a:off x="3781100" y="2709100"/>
            <a:ext cx="1581000" cy="2343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525" name="Google Shape;525;p61"/>
          <p:cNvSpPr txBox="1"/>
          <p:nvPr>
            <p:ph idx="17" type="title"/>
          </p:nvPr>
        </p:nvSpPr>
        <p:spPr>
          <a:xfrm>
            <a:off x="5558475" y="2709100"/>
            <a:ext cx="1581000" cy="2343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526" name="Google Shape;526;p61"/>
          <p:cNvSpPr txBox="1"/>
          <p:nvPr>
            <p:ph idx="18" type="title"/>
          </p:nvPr>
        </p:nvSpPr>
        <p:spPr>
          <a:xfrm>
            <a:off x="7336600" y="2709100"/>
            <a:ext cx="1581000" cy="2343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527" name="Google Shape;527;p61"/>
          <p:cNvSpPr txBox="1"/>
          <p:nvPr>
            <p:ph idx="19" type="title"/>
          </p:nvPr>
        </p:nvSpPr>
        <p:spPr>
          <a:xfrm>
            <a:off x="587225" y="562150"/>
            <a:ext cx="1219200" cy="505800"/>
          </a:xfrm>
          <a:prstGeom prst="rect">
            <a:avLst/>
          </a:prstGeom>
        </p:spPr>
        <p:txBody>
          <a:bodyPr anchorCtr="0" anchor="t" bIns="0" lIns="108000" spcFirstLastPara="1" rIns="0" wrap="square" tIns="0">
            <a:noAutofit/>
          </a:bodyPr>
          <a:lstStyle>
            <a:lvl1pPr lvl="0">
              <a:lnSpc>
                <a:spcPct val="90000"/>
              </a:lnSpc>
              <a:spcBef>
                <a:spcPts val="0"/>
              </a:spcBef>
              <a:spcAft>
                <a:spcPts val="0"/>
              </a:spcAft>
              <a:buSzPts val="2800"/>
              <a:buNone/>
              <a:defRPr sz="12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528" name="Google Shape;528;p61"/>
          <p:cNvSpPr txBox="1"/>
          <p:nvPr>
            <p:ph idx="20" type="title"/>
          </p:nvPr>
        </p:nvSpPr>
        <p:spPr>
          <a:xfrm>
            <a:off x="2365088" y="562150"/>
            <a:ext cx="1219200" cy="505800"/>
          </a:xfrm>
          <a:prstGeom prst="rect">
            <a:avLst/>
          </a:prstGeom>
        </p:spPr>
        <p:txBody>
          <a:bodyPr anchorCtr="0" anchor="t" bIns="0" lIns="108000" spcFirstLastPara="1" rIns="0" wrap="square" tIns="0">
            <a:noAutofit/>
          </a:bodyPr>
          <a:lstStyle>
            <a:lvl1pPr lvl="0">
              <a:lnSpc>
                <a:spcPct val="90000"/>
              </a:lnSpc>
              <a:spcBef>
                <a:spcPts val="0"/>
              </a:spcBef>
              <a:spcAft>
                <a:spcPts val="0"/>
              </a:spcAft>
              <a:buSzPts val="2800"/>
              <a:buNone/>
              <a:defRPr sz="12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529" name="Google Shape;529;p61"/>
          <p:cNvSpPr txBox="1"/>
          <p:nvPr>
            <p:ph idx="21" type="title"/>
          </p:nvPr>
        </p:nvSpPr>
        <p:spPr>
          <a:xfrm>
            <a:off x="4142788" y="562150"/>
            <a:ext cx="1219200" cy="505800"/>
          </a:xfrm>
          <a:prstGeom prst="rect">
            <a:avLst/>
          </a:prstGeom>
        </p:spPr>
        <p:txBody>
          <a:bodyPr anchorCtr="0" anchor="t" bIns="0" lIns="108000" spcFirstLastPara="1" rIns="0" wrap="square" tIns="0">
            <a:noAutofit/>
          </a:bodyPr>
          <a:lstStyle>
            <a:lvl1pPr lvl="0">
              <a:lnSpc>
                <a:spcPct val="90000"/>
              </a:lnSpc>
              <a:spcBef>
                <a:spcPts val="0"/>
              </a:spcBef>
              <a:spcAft>
                <a:spcPts val="0"/>
              </a:spcAft>
              <a:buSzPts val="2800"/>
              <a:buNone/>
              <a:defRPr sz="12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530" name="Google Shape;530;p61"/>
          <p:cNvSpPr txBox="1"/>
          <p:nvPr>
            <p:ph idx="22" type="title"/>
          </p:nvPr>
        </p:nvSpPr>
        <p:spPr>
          <a:xfrm>
            <a:off x="5921000" y="562150"/>
            <a:ext cx="1219200" cy="505800"/>
          </a:xfrm>
          <a:prstGeom prst="rect">
            <a:avLst/>
          </a:prstGeom>
        </p:spPr>
        <p:txBody>
          <a:bodyPr anchorCtr="0" anchor="t" bIns="0" lIns="108000" spcFirstLastPara="1" rIns="0" wrap="square" tIns="0">
            <a:noAutofit/>
          </a:bodyPr>
          <a:lstStyle>
            <a:lvl1pPr lvl="0">
              <a:lnSpc>
                <a:spcPct val="90000"/>
              </a:lnSpc>
              <a:spcBef>
                <a:spcPts val="0"/>
              </a:spcBef>
              <a:spcAft>
                <a:spcPts val="0"/>
              </a:spcAft>
              <a:buSzPts val="2800"/>
              <a:buNone/>
              <a:defRPr sz="12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531" name="Google Shape;531;p61"/>
          <p:cNvSpPr txBox="1"/>
          <p:nvPr>
            <p:ph idx="23" type="title"/>
          </p:nvPr>
        </p:nvSpPr>
        <p:spPr>
          <a:xfrm>
            <a:off x="7699213" y="562150"/>
            <a:ext cx="1219200" cy="505800"/>
          </a:xfrm>
          <a:prstGeom prst="rect">
            <a:avLst/>
          </a:prstGeom>
        </p:spPr>
        <p:txBody>
          <a:bodyPr anchorCtr="0" anchor="t" bIns="0" lIns="108000" spcFirstLastPara="1" rIns="0" wrap="square" tIns="0">
            <a:noAutofit/>
          </a:bodyPr>
          <a:lstStyle>
            <a:lvl1pPr lvl="0">
              <a:lnSpc>
                <a:spcPct val="90000"/>
              </a:lnSpc>
              <a:spcBef>
                <a:spcPts val="0"/>
              </a:spcBef>
              <a:spcAft>
                <a:spcPts val="0"/>
              </a:spcAft>
              <a:buSzPts val="2800"/>
              <a:buNone/>
              <a:defRPr sz="12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None/>
              <a:defRPr sz="1000">
                <a:latin typeface="Hanken Grotesk SemiBold"/>
                <a:ea typeface="Hanken Grotesk SemiBold"/>
                <a:cs typeface="Hanken Grotesk SemiBold"/>
                <a:sym typeface="Hanken Grotesk SemiBold"/>
              </a:defRPr>
            </a:lvl9pPr>
          </a:lstStyle>
          <a:p/>
        </p:txBody>
      </p:sp>
      <p:sp>
        <p:nvSpPr>
          <p:cNvPr id="532" name="Google Shape;532;p61"/>
          <p:cNvSpPr txBox="1"/>
          <p:nvPr>
            <p:ph idx="1" type="subTitle"/>
          </p:nvPr>
        </p:nvSpPr>
        <p:spPr>
          <a:xfrm>
            <a:off x="594025" y="184700"/>
            <a:ext cx="3696300" cy="153900"/>
          </a:xfrm>
          <a:prstGeom prst="rect">
            <a:avLst/>
          </a:prstGeom>
        </p:spPr>
        <p:txBody>
          <a:bodyPr anchorCtr="0" anchor="ctr" bIns="0" lIns="0" spcFirstLastPara="1" rIns="0" wrap="square" tIns="0">
            <a:normAutofit/>
          </a:bodyPr>
          <a:lstStyle>
            <a:lvl1pPr lvl="0">
              <a:spcBef>
                <a:spcPts val="0"/>
              </a:spcBef>
              <a:spcAft>
                <a:spcPts val="0"/>
              </a:spcAft>
              <a:buClr>
                <a:schemeClr val="dk1"/>
              </a:buClr>
              <a:buSzPts val="1000"/>
              <a:buNone/>
              <a:defRPr b="1"/>
            </a:lvl1pPr>
            <a:lvl2pPr lvl="1">
              <a:spcBef>
                <a:spcPts val="0"/>
              </a:spcBef>
              <a:spcAft>
                <a:spcPts val="0"/>
              </a:spcAft>
              <a:buClr>
                <a:schemeClr val="dk1"/>
              </a:buClr>
              <a:buSzPts val="1200"/>
              <a:buNone/>
              <a:defRPr sz="1200"/>
            </a:lvl2pPr>
            <a:lvl3pPr lvl="2">
              <a:spcBef>
                <a:spcPts val="0"/>
              </a:spcBef>
              <a:spcAft>
                <a:spcPts val="0"/>
              </a:spcAft>
              <a:buClr>
                <a:schemeClr val="dk1"/>
              </a:buClr>
              <a:buSzPts val="1200"/>
              <a:buNone/>
              <a:defRPr sz="1200"/>
            </a:lvl3pPr>
            <a:lvl4pPr lvl="3">
              <a:spcBef>
                <a:spcPts val="0"/>
              </a:spcBef>
              <a:spcAft>
                <a:spcPts val="0"/>
              </a:spcAft>
              <a:buClr>
                <a:schemeClr val="dk1"/>
              </a:buClr>
              <a:buSzPts val="1200"/>
              <a:buNone/>
              <a:defRPr sz="1200"/>
            </a:lvl4pPr>
            <a:lvl5pPr lvl="4">
              <a:spcBef>
                <a:spcPts val="0"/>
              </a:spcBef>
              <a:spcAft>
                <a:spcPts val="0"/>
              </a:spcAft>
              <a:buClr>
                <a:schemeClr val="dk1"/>
              </a:buClr>
              <a:buSzPts val="1200"/>
              <a:buNone/>
              <a:defRPr sz="1200"/>
            </a:lvl5pPr>
            <a:lvl6pPr lvl="5">
              <a:spcBef>
                <a:spcPts val="0"/>
              </a:spcBef>
              <a:spcAft>
                <a:spcPts val="0"/>
              </a:spcAft>
              <a:buClr>
                <a:schemeClr val="dk1"/>
              </a:buClr>
              <a:buSzPts val="1200"/>
              <a:buNone/>
              <a:defRPr sz="1200"/>
            </a:lvl6pPr>
            <a:lvl7pPr lvl="6">
              <a:spcBef>
                <a:spcPts val="0"/>
              </a:spcBef>
              <a:spcAft>
                <a:spcPts val="0"/>
              </a:spcAft>
              <a:buClr>
                <a:schemeClr val="dk1"/>
              </a:buClr>
              <a:buSzPts val="1200"/>
              <a:buNone/>
              <a:defRPr sz="1200"/>
            </a:lvl7pPr>
            <a:lvl8pPr lvl="7">
              <a:spcBef>
                <a:spcPts val="0"/>
              </a:spcBef>
              <a:spcAft>
                <a:spcPts val="0"/>
              </a:spcAft>
              <a:buClr>
                <a:schemeClr val="dk1"/>
              </a:buClr>
              <a:buSzPts val="1200"/>
              <a:buNone/>
              <a:defRPr sz="1200"/>
            </a:lvl8pPr>
            <a:lvl9pPr lvl="8">
              <a:spcBef>
                <a:spcPts val="0"/>
              </a:spcBef>
              <a:spcAft>
                <a:spcPts val="0"/>
              </a:spcAft>
              <a:buClr>
                <a:schemeClr val="dk1"/>
              </a:buClr>
              <a:buSzPts val="1200"/>
              <a:buNone/>
              <a:defRPr sz="1200"/>
            </a:lvl9pPr>
          </a:lstStyle>
          <a:p/>
        </p:txBody>
      </p:sp>
      <p:sp>
        <p:nvSpPr>
          <p:cNvPr id="533" name="Google Shape;533;p61"/>
          <p:cNvSpPr/>
          <p:nvPr>
            <p:ph idx="24" type="pic"/>
          </p:nvPr>
        </p:nvSpPr>
        <p:spPr>
          <a:xfrm>
            <a:off x="229025" y="3718641"/>
            <a:ext cx="1580400" cy="1249200"/>
          </a:xfrm>
          <a:prstGeom prst="roundRect">
            <a:avLst>
              <a:gd fmla="val 10359" name="adj"/>
            </a:avLst>
          </a:prstGeom>
          <a:noFill/>
          <a:ln>
            <a:noFill/>
          </a:ln>
        </p:spPr>
      </p:sp>
      <p:sp>
        <p:nvSpPr>
          <p:cNvPr id="534" name="Google Shape;534;p61"/>
          <p:cNvSpPr/>
          <p:nvPr>
            <p:ph idx="25" type="pic"/>
          </p:nvPr>
        </p:nvSpPr>
        <p:spPr>
          <a:xfrm>
            <a:off x="2005675" y="3718641"/>
            <a:ext cx="1580400" cy="1249200"/>
          </a:xfrm>
          <a:prstGeom prst="roundRect">
            <a:avLst>
              <a:gd fmla="val 10359" name="adj"/>
            </a:avLst>
          </a:prstGeom>
          <a:noFill/>
          <a:ln>
            <a:noFill/>
          </a:ln>
        </p:spPr>
      </p:sp>
      <p:sp>
        <p:nvSpPr>
          <p:cNvPr id="535" name="Google Shape;535;p61"/>
          <p:cNvSpPr/>
          <p:nvPr>
            <p:ph idx="26" type="pic"/>
          </p:nvPr>
        </p:nvSpPr>
        <p:spPr>
          <a:xfrm>
            <a:off x="3784263" y="3718641"/>
            <a:ext cx="1580400" cy="1249200"/>
          </a:xfrm>
          <a:prstGeom prst="roundRect">
            <a:avLst>
              <a:gd fmla="val 10359" name="adj"/>
            </a:avLst>
          </a:prstGeom>
          <a:noFill/>
          <a:ln>
            <a:noFill/>
          </a:ln>
        </p:spPr>
      </p:sp>
      <p:sp>
        <p:nvSpPr>
          <p:cNvPr id="536" name="Google Shape;536;p61"/>
          <p:cNvSpPr/>
          <p:nvPr>
            <p:ph idx="27" type="pic"/>
          </p:nvPr>
        </p:nvSpPr>
        <p:spPr>
          <a:xfrm>
            <a:off x="5560913" y="3718641"/>
            <a:ext cx="1580400" cy="1249200"/>
          </a:xfrm>
          <a:prstGeom prst="roundRect">
            <a:avLst>
              <a:gd fmla="val 10359" name="adj"/>
            </a:avLst>
          </a:prstGeom>
          <a:noFill/>
          <a:ln>
            <a:noFill/>
          </a:ln>
        </p:spPr>
      </p:sp>
      <p:sp>
        <p:nvSpPr>
          <p:cNvPr id="537" name="Google Shape;537;p61"/>
          <p:cNvSpPr/>
          <p:nvPr>
            <p:ph idx="28" type="pic"/>
          </p:nvPr>
        </p:nvSpPr>
        <p:spPr>
          <a:xfrm>
            <a:off x="7337563" y="3718641"/>
            <a:ext cx="1580400" cy="1249200"/>
          </a:xfrm>
          <a:prstGeom prst="roundRect">
            <a:avLst>
              <a:gd fmla="val 10359" name="adj"/>
            </a:avLst>
          </a:prstGeom>
          <a:noFill/>
          <a:ln>
            <a:noFill/>
          </a:ln>
        </p:spPr>
      </p:sp>
      <p:sp>
        <p:nvSpPr>
          <p:cNvPr id="538" name="Google Shape;538;p61"/>
          <p:cNvSpPr txBox="1"/>
          <p:nvPr>
            <p:ph idx="29" type="body"/>
          </p:nvPr>
        </p:nvSpPr>
        <p:spPr>
          <a:xfrm>
            <a:off x="7337076" y="2943275"/>
            <a:ext cx="1580400" cy="6516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39" name="Google Shape;539;p61"/>
          <p:cNvSpPr txBox="1"/>
          <p:nvPr>
            <p:ph idx="30" type="body"/>
          </p:nvPr>
        </p:nvSpPr>
        <p:spPr>
          <a:xfrm>
            <a:off x="5559688" y="2943275"/>
            <a:ext cx="1580400" cy="6516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40" name="Google Shape;540;p61"/>
          <p:cNvSpPr txBox="1"/>
          <p:nvPr>
            <p:ph idx="31" type="body"/>
          </p:nvPr>
        </p:nvSpPr>
        <p:spPr>
          <a:xfrm>
            <a:off x="3782188" y="2943275"/>
            <a:ext cx="1580400" cy="6516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41" name="Google Shape;541;p61"/>
          <p:cNvSpPr txBox="1"/>
          <p:nvPr>
            <p:ph idx="32" type="body"/>
          </p:nvPr>
        </p:nvSpPr>
        <p:spPr>
          <a:xfrm>
            <a:off x="2005163" y="2943275"/>
            <a:ext cx="1580400" cy="6516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42" name="Google Shape;542;p61"/>
          <p:cNvSpPr txBox="1"/>
          <p:nvPr>
            <p:ph idx="33" type="body"/>
          </p:nvPr>
        </p:nvSpPr>
        <p:spPr>
          <a:xfrm>
            <a:off x="226738" y="2943275"/>
            <a:ext cx="1580400" cy="651600"/>
          </a:xfrm>
          <a:prstGeom prst="rect">
            <a:avLst/>
          </a:prstGeom>
        </p:spPr>
        <p:txBody>
          <a:bodyPr anchorCtr="0" anchor="t" bIns="0" lIns="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43" name="Google Shape;543;p61"/>
          <p:cNvSpPr txBox="1"/>
          <p:nvPr>
            <p:ph idx="34" type="body"/>
          </p:nvPr>
        </p:nvSpPr>
        <p:spPr>
          <a:xfrm>
            <a:off x="7339448" y="1511381"/>
            <a:ext cx="1580400" cy="971100"/>
          </a:xfrm>
          <a:prstGeom prst="rect">
            <a:avLst/>
          </a:prstGeom>
        </p:spPr>
        <p:txBody>
          <a:bodyPr anchorCtr="0" anchor="t" bIns="54000" lIns="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44" name="Google Shape;544;p61"/>
          <p:cNvSpPr txBox="1"/>
          <p:nvPr>
            <p:ph idx="35" type="body"/>
          </p:nvPr>
        </p:nvSpPr>
        <p:spPr>
          <a:xfrm>
            <a:off x="5562058" y="1511381"/>
            <a:ext cx="1580400" cy="971100"/>
          </a:xfrm>
          <a:prstGeom prst="rect">
            <a:avLst/>
          </a:prstGeom>
        </p:spPr>
        <p:txBody>
          <a:bodyPr anchorCtr="0" anchor="t" bIns="54000" lIns="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45" name="Google Shape;545;p61"/>
          <p:cNvSpPr txBox="1"/>
          <p:nvPr>
            <p:ph idx="36" type="body"/>
          </p:nvPr>
        </p:nvSpPr>
        <p:spPr>
          <a:xfrm>
            <a:off x="3784555" y="1511381"/>
            <a:ext cx="1580400" cy="971100"/>
          </a:xfrm>
          <a:prstGeom prst="rect">
            <a:avLst/>
          </a:prstGeom>
        </p:spPr>
        <p:txBody>
          <a:bodyPr anchorCtr="0" anchor="t" bIns="54000" lIns="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46" name="Google Shape;546;p61"/>
          <p:cNvSpPr txBox="1"/>
          <p:nvPr>
            <p:ph idx="37" type="body"/>
          </p:nvPr>
        </p:nvSpPr>
        <p:spPr>
          <a:xfrm>
            <a:off x="2007528" y="1511381"/>
            <a:ext cx="1580400" cy="971100"/>
          </a:xfrm>
          <a:prstGeom prst="rect">
            <a:avLst/>
          </a:prstGeom>
        </p:spPr>
        <p:txBody>
          <a:bodyPr anchorCtr="0" anchor="t" bIns="54000" lIns="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47" name="Google Shape;547;p61"/>
          <p:cNvSpPr txBox="1"/>
          <p:nvPr>
            <p:ph idx="38" type="body"/>
          </p:nvPr>
        </p:nvSpPr>
        <p:spPr>
          <a:xfrm>
            <a:off x="229100" y="1511381"/>
            <a:ext cx="1580400" cy="971100"/>
          </a:xfrm>
          <a:prstGeom prst="rect">
            <a:avLst/>
          </a:prstGeom>
        </p:spPr>
        <p:txBody>
          <a:bodyPr anchorCtr="0" anchor="t" bIns="54000" lIns="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with footer" type="twoColTx">
  <p:cSld name="TITLE_AND_TWO_COLUMNS">
    <p:spTree>
      <p:nvGrpSpPr>
        <p:cNvPr id="44" name="Shape 44"/>
        <p:cNvGrpSpPr/>
        <p:nvPr/>
      </p:nvGrpSpPr>
      <p:grpSpPr>
        <a:xfrm>
          <a:off x="0" y="0"/>
          <a:ext cx="0" cy="0"/>
          <a:chOff x="0" y="0"/>
          <a:chExt cx="0" cy="0"/>
        </a:xfrm>
      </p:grpSpPr>
      <p:sp>
        <p:nvSpPr>
          <p:cNvPr id="45" name="Google Shape;45;p7"/>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6" name="Google Shape;46;p7"/>
          <p:cNvSpPr txBox="1"/>
          <p:nvPr>
            <p:ph type="title"/>
          </p:nvPr>
        </p:nvSpPr>
        <p:spPr>
          <a:xfrm>
            <a:off x="229450" y="164350"/>
            <a:ext cx="8686800" cy="874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7" name="Google Shape;47;p7"/>
          <p:cNvSpPr txBox="1"/>
          <p:nvPr>
            <p:ph idx="1" type="body"/>
          </p:nvPr>
        </p:nvSpPr>
        <p:spPr>
          <a:xfrm>
            <a:off x="229450" y="3455951"/>
            <a:ext cx="2834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48" name="Google Shape;48;p7"/>
          <p:cNvSpPr txBox="1"/>
          <p:nvPr>
            <p:ph idx="2" type="subTitle"/>
          </p:nvPr>
        </p:nvSpPr>
        <p:spPr>
          <a:xfrm>
            <a:off x="229450" y="3127850"/>
            <a:ext cx="2834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49" name="Google Shape;49;p7"/>
          <p:cNvSpPr txBox="1"/>
          <p:nvPr>
            <p:ph idx="3" type="body"/>
          </p:nvPr>
        </p:nvSpPr>
        <p:spPr>
          <a:xfrm>
            <a:off x="3155800" y="3455951"/>
            <a:ext cx="2834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50" name="Google Shape;50;p7"/>
          <p:cNvSpPr txBox="1"/>
          <p:nvPr>
            <p:ph idx="4" type="subTitle"/>
          </p:nvPr>
        </p:nvSpPr>
        <p:spPr>
          <a:xfrm>
            <a:off x="3155800" y="3127850"/>
            <a:ext cx="2834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51" name="Google Shape;51;p7"/>
          <p:cNvSpPr txBox="1"/>
          <p:nvPr>
            <p:ph idx="5" type="body"/>
          </p:nvPr>
        </p:nvSpPr>
        <p:spPr>
          <a:xfrm>
            <a:off x="6082150" y="3455951"/>
            <a:ext cx="2834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52" name="Google Shape;52;p7"/>
          <p:cNvSpPr txBox="1"/>
          <p:nvPr>
            <p:ph idx="6" type="subTitle"/>
          </p:nvPr>
        </p:nvSpPr>
        <p:spPr>
          <a:xfrm>
            <a:off x="6082150" y="3127850"/>
            <a:ext cx="2834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53" name="Google Shape;53;p7"/>
          <p:cNvSpPr txBox="1"/>
          <p:nvPr>
            <p:ph idx="7" type="body"/>
          </p:nvPr>
        </p:nvSpPr>
        <p:spPr>
          <a:xfrm>
            <a:off x="228600" y="4679000"/>
            <a:ext cx="4343400" cy="3243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cxnSp>
        <p:nvCxnSpPr>
          <p:cNvPr id="54" name="Google Shape;54;p7"/>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and folder background">
  <p:cSld name="CUSTOM_1_1_1">
    <p:spTree>
      <p:nvGrpSpPr>
        <p:cNvPr id="548" name="Shape 548"/>
        <p:cNvGrpSpPr/>
        <p:nvPr/>
      </p:nvGrpSpPr>
      <p:grpSpPr>
        <a:xfrm>
          <a:off x="0" y="0"/>
          <a:ext cx="0" cy="0"/>
          <a:chOff x="0" y="0"/>
          <a:chExt cx="0" cy="0"/>
        </a:xfrm>
      </p:grpSpPr>
      <p:sp>
        <p:nvSpPr>
          <p:cNvPr id="549" name="Google Shape;549;p62"/>
          <p:cNvSpPr/>
          <p:nvPr/>
        </p:nvSpPr>
        <p:spPr>
          <a:xfrm>
            <a:off x="-2450" y="486600"/>
            <a:ext cx="9144000" cy="4656900"/>
          </a:xfrm>
          <a:prstGeom prst="roundRect">
            <a:avLst>
              <a:gd fmla="val 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800"/>
              <a:buFont typeface="Arial"/>
              <a:buNone/>
            </a:pPr>
            <a:r>
              <a:rPr lang="en">
                <a:solidFill>
                  <a:schemeClr val="dk1"/>
                </a:solidFill>
                <a:latin typeface="Hanken Grotesk"/>
                <a:ea typeface="Hanken Grotesk"/>
                <a:cs typeface="Hanken Grotesk"/>
                <a:sym typeface="Hanken Grotesk"/>
              </a:rPr>
              <a:t> </a:t>
            </a:r>
            <a:endParaRPr>
              <a:solidFill>
                <a:schemeClr val="dk1"/>
              </a:solidFill>
              <a:latin typeface="Hanken Grotesk"/>
              <a:ea typeface="Hanken Grotesk"/>
              <a:cs typeface="Hanken Grotesk"/>
              <a:sym typeface="Hanken Grotesk"/>
            </a:endParaRPr>
          </a:p>
        </p:txBody>
      </p:sp>
      <p:sp>
        <p:nvSpPr>
          <p:cNvPr id="550" name="Google Shape;550;p62"/>
          <p:cNvSpPr txBox="1"/>
          <p:nvPr>
            <p:ph type="title"/>
          </p:nvPr>
        </p:nvSpPr>
        <p:spPr>
          <a:xfrm>
            <a:off x="4228867" y="131799"/>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Font typeface="Hanken Grotesk"/>
              <a:buNone/>
              <a:defRPr sz="1200">
                <a:latin typeface="Hanken Grotesk"/>
                <a:ea typeface="Hanken Grotesk"/>
                <a:cs typeface="Hanken Grotesk"/>
                <a:sym typeface="Hanken Grotesk"/>
              </a:defRPr>
            </a:lvl1pPr>
            <a:lvl2pPr lvl="1" algn="ctr">
              <a:spcBef>
                <a:spcPts val="0"/>
              </a:spcBef>
              <a:spcAft>
                <a:spcPts val="0"/>
              </a:spcAft>
              <a:buSzPts val="1200"/>
              <a:buFont typeface="Hanken Grotesk"/>
              <a:buNone/>
              <a:defRPr sz="1200">
                <a:latin typeface="Hanken Grotesk"/>
                <a:ea typeface="Hanken Grotesk"/>
                <a:cs typeface="Hanken Grotesk"/>
                <a:sym typeface="Hanken Grotesk"/>
              </a:defRPr>
            </a:lvl2pPr>
            <a:lvl3pPr lvl="2" algn="ctr">
              <a:spcBef>
                <a:spcPts val="0"/>
              </a:spcBef>
              <a:spcAft>
                <a:spcPts val="0"/>
              </a:spcAft>
              <a:buSzPts val="1200"/>
              <a:buFont typeface="Hanken Grotesk"/>
              <a:buNone/>
              <a:defRPr sz="1200">
                <a:latin typeface="Hanken Grotesk"/>
                <a:ea typeface="Hanken Grotesk"/>
                <a:cs typeface="Hanken Grotesk"/>
                <a:sym typeface="Hanken Grotesk"/>
              </a:defRPr>
            </a:lvl3pPr>
            <a:lvl4pPr lvl="3" algn="ctr">
              <a:spcBef>
                <a:spcPts val="0"/>
              </a:spcBef>
              <a:spcAft>
                <a:spcPts val="0"/>
              </a:spcAft>
              <a:buSzPts val="1200"/>
              <a:buFont typeface="Hanken Grotesk"/>
              <a:buNone/>
              <a:defRPr sz="1200">
                <a:latin typeface="Hanken Grotesk"/>
                <a:ea typeface="Hanken Grotesk"/>
                <a:cs typeface="Hanken Grotesk"/>
                <a:sym typeface="Hanken Grotesk"/>
              </a:defRPr>
            </a:lvl4pPr>
            <a:lvl5pPr lvl="4" algn="ctr">
              <a:spcBef>
                <a:spcPts val="0"/>
              </a:spcBef>
              <a:spcAft>
                <a:spcPts val="0"/>
              </a:spcAft>
              <a:buSzPts val="1200"/>
              <a:buFont typeface="Hanken Grotesk"/>
              <a:buNone/>
              <a:defRPr sz="1200">
                <a:latin typeface="Hanken Grotesk"/>
                <a:ea typeface="Hanken Grotesk"/>
                <a:cs typeface="Hanken Grotesk"/>
                <a:sym typeface="Hanken Grotesk"/>
              </a:defRPr>
            </a:lvl5pPr>
            <a:lvl6pPr lvl="5" algn="ctr">
              <a:spcBef>
                <a:spcPts val="0"/>
              </a:spcBef>
              <a:spcAft>
                <a:spcPts val="0"/>
              </a:spcAft>
              <a:buSzPts val="1200"/>
              <a:buFont typeface="Hanken Grotesk"/>
              <a:buNone/>
              <a:defRPr sz="1200">
                <a:latin typeface="Hanken Grotesk"/>
                <a:ea typeface="Hanken Grotesk"/>
                <a:cs typeface="Hanken Grotesk"/>
                <a:sym typeface="Hanken Grotesk"/>
              </a:defRPr>
            </a:lvl6pPr>
            <a:lvl7pPr lvl="6" algn="ctr">
              <a:spcBef>
                <a:spcPts val="0"/>
              </a:spcBef>
              <a:spcAft>
                <a:spcPts val="0"/>
              </a:spcAft>
              <a:buSzPts val="1200"/>
              <a:buFont typeface="Hanken Grotesk"/>
              <a:buNone/>
              <a:defRPr sz="1200">
                <a:latin typeface="Hanken Grotesk"/>
                <a:ea typeface="Hanken Grotesk"/>
                <a:cs typeface="Hanken Grotesk"/>
                <a:sym typeface="Hanken Grotesk"/>
              </a:defRPr>
            </a:lvl7pPr>
            <a:lvl8pPr lvl="7" algn="ctr">
              <a:spcBef>
                <a:spcPts val="0"/>
              </a:spcBef>
              <a:spcAft>
                <a:spcPts val="0"/>
              </a:spcAft>
              <a:buSzPts val="1200"/>
              <a:buFont typeface="Hanken Grotesk"/>
              <a:buNone/>
              <a:defRPr sz="1200">
                <a:latin typeface="Hanken Grotesk"/>
                <a:ea typeface="Hanken Grotesk"/>
                <a:cs typeface="Hanken Grotesk"/>
                <a:sym typeface="Hanken Grotesk"/>
              </a:defRPr>
            </a:lvl8pPr>
            <a:lvl9pPr lvl="8" algn="ctr">
              <a:spcBef>
                <a:spcPts val="0"/>
              </a:spcBef>
              <a:spcAft>
                <a:spcPts val="0"/>
              </a:spcAft>
              <a:buSzPts val="1200"/>
              <a:buFont typeface="Hanken Grotesk"/>
              <a:buNone/>
              <a:defRPr sz="1200">
                <a:latin typeface="Hanken Grotesk"/>
                <a:ea typeface="Hanken Grotesk"/>
                <a:cs typeface="Hanken Grotesk"/>
                <a:sym typeface="Hanken Grotesk"/>
              </a:defRPr>
            </a:lvl9pPr>
          </a:lstStyle>
          <a:p/>
        </p:txBody>
      </p:sp>
      <p:sp>
        <p:nvSpPr>
          <p:cNvPr id="551" name="Google Shape;551;p62"/>
          <p:cNvSpPr txBox="1"/>
          <p:nvPr>
            <p:ph idx="2" type="title"/>
          </p:nvPr>
        </p:nvSpPr>
        <p:spPr>
          <a:xfrm>
            <a:off x="5723951" y="131799"/>
            <a:ext cx="14403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Font typeface="Hanken Grotesk"/>
              <a:buNone/>
              <a:defRPr sz="1200">
                <a:latin typeface="Hanken Grotesk"/>
                <a:ea typeface="Hanken Grotesk"/>
                <a:cs typeface="Hanken Grotesk"/>
                <a:sym typeface="Hanken Grotesk"/>
              </a:defRPr>
            </a:lvl1pPr>
            <a:lvl2pPr lvl="1" algn="ctr">
              <a:spcBef>
                <a:spcPts val="0"/>
              </a:spcBef>
              <a:spcAft>
                <a:spcPts val="0"/>
              </a:spcAft>
              <a:buSzPts val="1200"/>
              <a:buFont typeface="Hanken Grotesk"/>
              <a:buNone/>
              <a:defRPr sz="1200">
                <a:latin typeface="Hanken Grotesk"/>
                <a:ea typeface="Hanken Grotesk"/>
                <a:cs typeface="Hanken Grotesk"/>
                <a:sym typeface="Hanken Grotesk"/>
              </a:defRPr>
            </a:lvl2pPr>
            <a:lvl3pPr lvl="2" algn="ctr">
              <a:spcBef>
                <a:spcPts val="0"/>
              </a:spcBef>
              <a:spcAft>
                <a:spcPts val="0"/>
              </a:spcAft>
              <a:buSzPts val="1200"/>
              <a:buFont typeface="Hanken Grotesk"/>
              <a:buNone/>
              <a:defRPr sz="1200">
                <a:latin typeface="Hanken Grotesk"/>
                <a:ea typeface="Hanken Grotesk"/>
                <a:cs typeface="Hanken Grotesk"/>
                <a:sym typeface="Hanken Grotesk"/>
              </a:defRPr>
            </a:lvl3pPr>
            <a:lvl4pPr lvl="3" algn="ctr">
              <a:spcBef>
                <a:spcPts val="0"/>
              </a:spcBef>
              <a:spcAft>
                <a:spcPts val="0"/>
              </a:spcAft>
              <a:buSzPts val="1200"/>
              <a:buFont typeface="Hanken Grotesk"/>
              <a:buNone/>
              <a:defRPr sz="1200">
                <a:latin typeface="Hanken Grotesk"/>
                <a:ea typeface="Hanken Grotesk"/>
                <a:cs typeface="Hanken Grotesk"/>
                <a:sym typeface="Hanken Grotesk"/>
              </a:defRPr>
            </a:lvl4pPr>
            <a:lvl5pPr lvl="4" algn="ctr">
              <a:spcBef>
                <a:spcPts val="0"/>
              </a:spcBef>
              <a:spcAft>
                <a:spcPts val="0"/>
              </a:spcAft>
              <a:buSzPts val="1200"/>
              <a:buFont typeface="Hanken Grotesk"/>
              <a:buNone/>
              <a:defRPr sz="1200">
                <a:latin typeface="Hanken Grotesk"/>
                <a:ea typeface="Hanken Grotesk"/>
                <a:cs typeface="Hanken Grotesk"/>
                <a:sym typeface="Hanken Grotesk"/>
              </a:defRPr>
            </a:lvl5pPr>
            <a:lvl6pPr lvl="5" algn="ctr">
              <a:spcBef>
                <a:spcPts val="0"/>
              </a:spcBef>
              <a:spcAft>
                <a:spcPts val="0"/>
              </a:spcAft>
              <a:buSzPts val="1200"/>
              <a:buFont typeface="Hanken Grotesk"/>
              <a:buNone/>
              <a:defRPr sz="1200">
                <a:latin typeface="Hanken Grotesk"/>
                <a:ea typeface="Hanken Grotesk"/>
                <a:cs typeface="Hanken Grotesk"/>
                <a:sym typeface="Hanken Grotesk"/>
              </a:defRPr>
            </a:lvl6pPr>
            <a:lvl7pPr lvl="6" algn="ctr">
              <a:spcBef>
                <a:spcPts val="0"/>
              </a:spcBef>
              <a:spcAft>
                <a:spcPts val="0"/>
              </a:spcAft>
              <a:buSzPts val="1200"/>
              <a:buFont typeface="Hanken Grotesk"/>
              <a:buNone/>
              <a:defRPr sz="1200">
                <a:latin typeface="Hanken Grotesk"/>
                <a:ea typeface="Hanken Grotesk"/>
                <a:cs typeface="Hanken Grotesk"/>
                <a:sym typeface="Hanken Grotesk"/>
              </a:defRPr>
            </a:lvl7pPr>
            <a:lvl8pPr lvl="7" algn="ctr">
              <a:spcBef>
                <a:spcPts val="0"/>
              </a:spcBef>
              <a:spcAft>
                <a:spcPts val="0"/>
              </a:spcAft>
              <a:buSzPts val="1200"/>
              <a:buFont typeface="Hanken Grotesk"/>
              <a:buNone/>
              <a:defRPr sz="1200">
                <a:latin typeface="Hanken Grotesk"/>
                <a:ea typeface="Hanken Grotesk"/>
                <a:cs typeface="Hanken Grotesk"/>
                <a:sym typeface="Hanken Grotesk"/>
              </a:defRPr>
            </a:lvl8pPr>
            <a:lvl9pPr lvl="8" algn="ctr">
              <a:spcBef>
                <a:spcPts val="0"/>
              </a:spcBef>
              <a:spcAft>
                <a:spcPts val="0"/>
              </a:spcAft>
              <a:buSzPts val="1200"/>
              <a:buFont typeface="Hanken Grotesk"/>
              <a:buNone/>
              <a:defRPr sz="1200">
                <a:latin typeface="Hanken Grotesk"/>
                <a:ea typeface="Hanken Grotesk"/>
                <a:cs typeface="Hanken Grotesk"/>
                <a:sym typeface="Hanken Grotesk"/>
              </a:defRPr>
            </a:lvl9pPr>
          </a:lstStyle>
          <a:p/>
        </p:txBody>
      </p:sp>
      <p:sp>
        <p:nvSpPr>
          <p:cNvPr id="552" name="Google Shape;552;p62"/>
          <p:cNvSpPr txBox="1"/>
          <p:nvPr>
            <p:ph idx="3" type="title"/>
          </p:nvPr>
        </p:nvSpPr>
        <p:spPr>
          <a:xfrm>
            <a:off x="1314610" y="131799"/>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Font typeface="Hanken Grotesk"/>
              <a:buNone/>
              <a:defRPr sz="1200">
                <a:latin typeface="Hanken Grotesk"/>
                <a:ea typeface="Hanken Grotesk"/>
                <a:cs typeface="Hanken Grotesk"/>
                <a:sym typeface="Hanken Grotesk"/>
              </a:defRPr>
            </a:lvl1pPr>
            <a:lvl2pPr lvl="1" algn="ctr">
              <a:spcBef>
                <a:spcPts val="0"/>
              </a:spcBef>
              <a:spcAft>
                <a:spcPts val="0"/>
              </a:spcAft>
              <a:buSzPts val="1200"/>
              <a:buFont typeface="Hanken Grotesk"/>
              <a:buNone/>
              <a:defRPr sz="1200">
                <a:latin typeface="Hanken Grotesk"/>
                <a:ea typeface="Hanken Grotesk"/>
                <a:cs typeface="Hanken Grotesk"/>
                <a:sym typeface="Hanken Grotesk"/>
              </a:defRPr>
            </a:lvl2pPr>
            <a:lvl3pPr lvl="2" algn="ctr">
              <a:spcBef>
                <a:spcPts val="0"/>
              </a:spcBef>
              <a:spcAft>
                <a:spcPts val="0"/>
              </a:spcAft>
              <a:buSzPts val="1200"/>
              <a:buFont typeface="Hanken Grotesk"/>
              <a:buNone/>
              <a:defRPr sz="1200">
                <a:latin typeface="Hanken Grotesk"/>
                <a:ea typeface="Hanken Grotesk"/>
                <a:cs typeface="Hanken Grotesk"/>
                <a:sym typeface="Hanken Grotesk"/>
              </a:defRPr>
            </a:lvl3pPr>
            <a:lvl4pPr lvl="3" algn="ctr">
              <a:spcBef>
                <a:spcPts val="0"/>
              </a:spcBef>
              <a:spcAft>
                <a:spcPts val="0"/>
              </a:spcAft>
              <a:buSzPts val="1200"/>
              <a:buFont typeface="Hanken Grotesk"/>
              <a:buNone/>
              <a:defRPr sz="1200">
                <a:latin typeface="Hanken Grotesk"/>
                <a:ea typeface="Hanken Grotesk"/>
                <a:cs typeface="Hanken Grotesk"/>
                <a:sym typeface="Hanken Grotesk"/>
              </a:defRPr>
            </a:lvl4pPr>
            <a:lvl5pPr lvl="4" algn="ctr">
              <a:spcBef>
                <a:spcPts val="0"/>
              </a:spcBef>
              <a:spcAft>
                <a:spcPts val="0"/>
              </a:spcAft>
              <a:buSzPts val="1200"/>
              <a:buFont typeface="Hanken Grotesk"/>
              <a:buNone/>
              <a:defRPr sz="1200">
                <a:latin typeface="Hanken Grotesk"/>
                <a:ea typeface="Hanken Grotesk"/>
                <a:cs typeface="Hanken Grotesk"/>
                <a:sym typeface="Hanken Grotesk"/>
              </a:defRPr>
            </a:lvl5pPr>
            <a:lvl6pPr lvl="5" algn="ctr">
              <a:spcBef>
                <a:spcPts val="0"/>
              </a:spcBef>
              <a:spcAft>
                <a:spcPts val="0"/>
              </a:spcAft>
              <a:buSzPts val="1200"/>
              <a:buFont typeface="Hanken Grotesk"/>
              <a:buNone/>
              <a:defRPr sz="1200">
                <a:latin typeface="Hanken Grotesk"/>
                <a:ea typeface="Hanken Grotesk"/>
                <a:cs typeface="Hanken Grotesk"/>
                <a:sym typeface="Hanken Grotesk"/>
              </a:defRPr>
            </a:lvl6pPr>
            <a:lvl7pPr lvl="6" algn="ctr">
              <a:spcBef>
                <a:spcPts val="0"/>
              </a:spcBef>
              <a:spcAft>
                <a:spcPts val="0"/>
              </a:spcAft>
              <a:buSzPts val="1200"/>
              <a:buFont typeface="Hanken Grotesk"/>
              <a:buNone/>
              <a:defRPr sz="1200">
                <a:latin typeface="Hanken Grotesk"/>
                <a:ea typeface="Hanken Grotesk"/>
                <a:cs typeface="Hanken Grotesk"/>
                <a:sym typeface="Hanken Grotesk"/>
              </a:defRPr>
            </a:lvl7pPr>
            <a:lvl8pPr lvl="7" algn="ctr">
              <a:spcBef>
                <a:spcPts val="0"/>
              </a:spcBef>
              <a:spcAft>
                <a:spcPts val="0"/>
              </a:spcAft>
              <a:buSzPts val="1200"/>
              <a:buFont typeface="Hanken Grotesk"/>
              <a:buNone/>
              <a:defRPr sz="1200">
                <a:latin typeface="Hanken Grotesk"/>
                <a:ea typeface="Hanken Grotesk"/>
                <a:cs typeface="Hanken Grotesk"/>
                <a:sym typeface="Hanken Grotesk"/>
              </a:defRPr>
            </a:lvl8pPr>
            <a:lvl9pPr lvl="8" algn="ctr">
              <a:spcBef>
                <a:spcPts val="0"/>
              </a:spcBef>
              <a:spcAft>
                <a:spcPts val="0"/>
              </a:spcAft>
              <a:buSzPts val="1200"/>
              <a:buFont typeface="Hanken Grotesk"/>
              <a:buNone/>
              <a:defRPr sz="1200">
                <a:latin typeface="Hanken Grotesk"/>
                <a:ea typeface="Hanken Grotesk"/>
                <a:cs typeface="Hanken Grotesk"/>
                <a:sym typeface="Hanken Grotesk"/>
              </a:defRPr>
            </a:lvl9pPr>
          </a:lstStyle>
          <a:p/>
        </p:txBody>
      </p:sp>
      <p:sp>
        <p:nvSpPr>
          <p:cNvPr id="553" name="Google Shape;553;p62"/>
          <p:cNvSpPr txBox="1"/>
          <p:nvPr>
            <p:ph idx="4" type="title"/>
          </p:nvPr>
        </p:nvSpPr>
        <p:spPr>
          <a:xfrm>
            <a:off x="2777959" y="131799"/>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Font typeface="Hanken Grotesk"/>
              <a:buNone/>
              <a:defRPr sz="1200">
                <a:latin typeface="Hanken Grotesk"/>
                <a:ea typeface="Hanken Grotesk"/>
                <a:cs typeface="Hanken Grotesk"/>
                <a:sym typeface="Hanken Grotesk"/>
              </a:defRPr>
            </a:lvl1pPr>
            <a:lvl2pPr lvl="1" algn="ctr">
              <a:spcBef>
                <a:spcPts val="0"/>
              </a:spcBef>
              <a:spcAft>
                <a:spcPts val="0"/>
              </a:spcAft>
              <a:buSzPts val="1200"/>
              <a:buFont typeface="Hanken Grotesk"/>
              <a:buNone/>
              <a:defRPr sz="1200">
                <a:latin typeface="Hanken Grotesk"/>
                <a:ea typeface="Hanken Grotesk"/>
                <a:cs typeface="Hanken Grotesk"/>
                <a:sym typeface="Hanken Grotesk"/>
              </a:defRPr>
            </a:lvl2pPr>
            <a:lvl3pPr lvl="2" algn="ctr">
              <a:spcBef>
                <a:spcPts val="0"/>
              </a:spcBef>
              <a:spcAft>
                <a:spcPts val="0"/>
              </a:spcAft>
              <a:buSzPts val="1200"/>
              <a:buFont typeface="Hanken Grotesk"/>
              <a:buNone/>
              <a:defRPr sz="1200">
                <a:latin typeface="Hanken Grotesk"/>
                <a:ea typeface="Hanken Grotesk"/>
                <a:cs typeface="Hanken Grotesk"/>
                <a:sym typeface="Hanken Grotesk"/>
              </a:defRPr>
            </a:lvl3pPr>
            <a:lvl4pPr lvl="3" algn="ctr">
              <a:spcBef>
                <a:spcPts val="0"/>
              </a:spcBef>
              <a:spcAft>
                <a:spcPts val="0"/>
              </a:spcAft>
              <a:buSzPts val="1200"/>
              <a:buFont typeface="Hanken Grotesk"/>
              <a:buNone/>
              <a:defRPr sz="1200">
                <a:latin typeface="Hanken Grotesk"/>
                <a:ea typeface="Hanken Grotesk"/>
                <a:cs typeface="Hanken Grotesk"/>
                <a:sym typeface="Hanken Grotesk"/>
              </a:defRPr>
            </a:lvl4pPr>
            <a:lvl5pPr lvl="4" algn="ctr">
              <a:spcBef>
                <a:spcPts val="0"/>
              </a:spcBef>
              <a:spcAft>
                <a:spcPts val="0"/>
              </a:spcAft>
              <a:buSzPts val="1200"/>
              <a:buFont typeface="Hanken Grotesk"/>
              <a:buNone/>
              <a:defRPr sz="1200">
                <a:latin typeface="Hanken Grotesk"/>
                <a:ea typeface="Hanken Grotesk"/>
                <a:cs typeface="Hanken Grotesk"/>
                <a:sym typeface="Hanken Grotesk"/>
              </a:defRPr>
            </a:lvl5pPr>
            <a:lvl6pPr lvl="5" algn="ctr">
              <a:spcBef>
                <a:spcPts val="0"/>
              </a:spcBef>
              <a:spcAft>
                <a:spcPts val="0"/>
              </a:spcAft>
              <a:buSzPts val="1200"/>
              <a:buFont typeface="Hanken Grotesk"/>
              <a:buNone/>
              <a:defRPr sz="1200">
                <a:latin typeface="Hanken Grotesk"/>
                <a:ea typeface="Hanken Grotesk"/>
                <a:cs typeface="Hanken Grotesk"/>
                <a:sym typeface="Hanken Grotesk"/>
              </a:defRPr>
            </a:lvl6pPr>
            <a:lvl7pPr lvl="6" algn="ctr">
              <a:spcBef>
                <a:spcPts val="0"/>
              </a:spcBef>
              <a:spcAft>
                <a:spcPts val="0"/>
              </a:spcAft>
              <a:buSzPts val="1200"/>
              <a:buFont typeface="Hanken Grotesk"/>
              <a:buNone/>
              <a:defRPr sz="1200">
                <a:latin typeface="Hanken Grotesk"/>
                <a:ea typeface="Hanken Grotesk"/>
                <a:cs typeface="Hanken Grotesk"/>
                <a:sym typeface="Hanken Grotesk"/>
              </a:defRPr>
            </a:lvl7pPr>
            <a:lvl8pPr lvl="7" algn="ctr">
              <a:spcBef>
                <a:spcPts val="0"/>
              </a:spcBef>
              <a:spcAft>
                <a:spcPts val="0"/>
              </a:spcAft>
              <a:buSzPts val="1200"/>
              <a:buFont typeface="Hanken Grotesk"/>
              <a:buNone/>
              <a:defRPr sz="1200">
                <a:latin typeface="Hanken Grotesk"/>
                <a:ea typeface="Hanken Grotesk"/>
                <a:cs typeface="Hanken Grotesk"/>
                <a:sym typeface="Hanken Grotesk"/>
              </a:defRPr>
            </a:lvl8pPr>
            <a:lvl9pPr lvl="8" algn="ctr">
              <a:spcBef>
                <a:spcPts val="0"/>
              </a:spcBef>
              <a:spcAft>
                <a:spcPts val="0"/>
              </a:spcAft>
              <a:buSzPts val="1200"/>
              <a:buFont typeface="Hanken Grotesk"/>
              <a:buNone/>
              <a:defRPr sz="1200">
                <a:latin typeface="Hanken Grotesk"/>
                <a:ea typeface="Hanken Grotesk"/>
                <a:cs typeface="Hanken Grotesk"/>
                <a:sym typeface="Hanken Grotesk"/>
              </a:defRPr>
            </a:lvl9pPr>
          </a:lstStyle>
          <a:p/>
        </p:txBody>
      </p:sp>
      <p:sp>
        <p:nvSpPr>
          <p:cNvPr id="554" name="Google Shape;554;p62"/>
          <p:cNvSpPr txBox="1"/>
          <p:nvPr>
            <p:ph idx="5" type="title"/>
          </p:nvPr>
        </p:nvSpPr>
        <p:spPr>
          <a:xfrm>
            <a:off x="596525" y="753313"/>
            <a:ext cx="7062000" cy="615900"/>
          </a:xfrm>
          <a:prstGeom prst="rect">
            <a:avLst/>
          </a:prstGeom>
        </p:spPr>
        <p:txBody>
          <a:bodyPr anchorCtr="0" anchor="t" bIns="91425" lIns="91425" spcFirstLastPara="1" rIns="91425" wrap="square" tIns="0">
            <a:normAutofit/>
          </a:bodyPr>
          <a:lstStyle>
            <a:lvl1pPr lvl="0">
              <a:spcBef>
                <a:spcPts val="0"/>
              </a:spcBef>
              <a:spcAft>
                <a:spcPts val="0"/>
              </a:spcAft>
              <a:buSzPts val="2800"/>
              <a:buNone/>
              <a:defRPr sz="4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55" name="Google Shape;555;p62"/>
          <p:cNvSpPr txBox="1"/>
          <p:nvPr>
            <p:ph idx="1" type="subTitle"/>
          </p:nvPr>
        </p:nvSpPr>
        <p:spPr>
          <a:xfrm>
            <a:off x="1950863" y="1724125"/>
            <a:ext cx="1771200" cy="396000"/>
          </a:xfrm>
          <a:prstGeom prst="rect">
            <a:avLst/>
          </a:prstGeom>
        </p:spPr>
        <p:txBody>
          <a:bodyPr anchorCtr="0" anchor="t" bIns="90000" lIns="180000" spcFirstLastPara="1" rIns="0" wrap="square" tIns="90000">
            <a:normAutofit/>
          </a:bodyPr>
          <a:lstStyle>
            <a:lvl1pPr lvl="0">
              <a:spcBef>
                <a:spcPts val="0"/>
              </a:spcBef>
              <a:spcAft>
                <a:spcPts val="0"/>
              </a:spcAft>
              <a:buClr>
                <a:schemeClr val="dk1"/>
              </a:buClr>
              <a:buSzPts val="1400"/>
              <a:buFont typeface="Hanken Grotesk"/>
              <a:buNone/>
              <a:defRPr b="1" sz="1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6" name="Google Shape;556;p62"/>
          <p:cNvSpPr txBox="1"/>
          <p:nvPr>
            <p:ph idx="6" type="subTitle"/>
          </p:nvPr>
        </p:nvSpPr>
        <p:spPr>
          <a:xfrm>
            <a:off x="3726825" y="1724125"/>
            <a:ext cx="1771200" cy="396000"/>
          </a:xfrm>
          <a:prstGeom prst="rect">
            <a:avLst/>
          </a:prstGeom>
        </p:spPr>
        <p:txBody>
          <a:bodyPr anchorCtr="0" anchor="t" bIns="90000" lIns="180000" spcFirstLastPara="1" rIns="0" wrap="square" tIns="90000">
            <a:normAutofit/>
          </a:bodyPr>
          <a:lstStyle>
            <a:lvl1pPr lvl="0">
              <a:spcBef>
                <a:spcPts val="0"/>
              </a:spcBef>
              <a:spcAft>
                <a:spcPts val="0"/>
              </a:spcAft>
              <a:buClr>
                <a:schemeClr val="dk1"/>
              </a:buClr>
              <a:buSzPts val="1400"/>
              <a:buFont typeface="Hanken Grotesk"/>
              <a:buNone/>
              <a:defRPr b="1" sz="1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7" name="Google Shape;557;p62"/>
          <p:cNvSpPr txBox="1"/>
          <p:nvPr>
            <p:ph idx="7" type="subTitle"/>
          </p:nvPr>
        </p:nvSpPr>
        <p:spPr>
          <a:xfrm>
            <a:off x="5503900" y="1724125"/>
            <a:ext cx="1771200" cy="396000"/>
          </a:xfrm>
          <a:prstGeom prst="rect">
            <a:avLst/>
          </a:prstGeom>
        </p:spPr>
        <p:txBody>
          <a:bodyPr anchorCtr="0" anchor="t" bIns="90000" lIns="180000" spcFirstLastPara="1" rIns="0" wrap="square" tIns="90000">
            <a:normAutofit/>
          </a:bodyPr>
          <a:lstStyle>
            <a:lvl1pPr lvl="0">
              <a:spcBef>
                <a:spcPts val="0"/>
              </a:spcBef>
              <a:spcAft>
                <a:spcPts val="0"/>
              </a:spcAft>
              <a:buClr>
                <a:schemeClr val="dk1"/>
              </a:buClr>
              <a:buSzPts val="1400"/>
              <a:buFont typeface="Hanken Grotesk"/>
              <a:buNone/>
              <a:defRPr b="1" sz="1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8" name="Google Shape;558;p62"/>
          <p:cNvSpPr txBox="1"/>
          <p:nvPr>
            <p:ph idx="8" type="subTitle"/>
          </p:nvPr>
        </p:nvSpPr>
        <p:spPr>
          <a:xfrm>
            <a:off x="7282625" y="1724120"/>
            <a:ext cx="1771200" cy="396000"/>
          </a:xfrm>
          <a:prstGeom prst="rect">
            <a:avLst/>
          </a:prstGeom>
        </p:spPr>
        <p:txBody>
          <a:bodyPr anchorCtr="0" anchor="t" bIns="90000" lIns="180000" spcFirstLastPara="1" rIns="0" wrap="square" tIns="90000">
            <a:normAutofit/>
          </a:bodyPr>
          <a:lstStyle>
            <a:lvl1pPr lvl="0">
              <a:spcBef>
                <a:spcPts val="0"/>
              </a:spcBef>
              <a:spcAft>
                <a:spcPts val="0"/>
              </a:spcAft>
              <a:buClr>
                <a:schemeClr val="dk1"/>
              </a:buClr>
              <a:buSzPts val="1400"/>
              <a:buFont typeface="Hanken Grotesk"/>
              <a:buNone/>
              <a:defRPr b="1" sz="1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9" name="Google Shape;559;p62"/>
          <p:cNvSpPr txBox="1"/>
          <p:nvPr>
            <p:ph idx="9" type="subTitle"/>
          </p:nvPr>
        </p:nvSpPr>
        <p:spPr>
          <a:xfrm>
            <a:off x="337750" y="4207225"/>
            <a:ext cx="1339200" cy="154800"/>
          </a:xfrm>
          <a:prstGeom prst="rect">
            <a:avLst/>
          </a:prstGeom>
        </p:spPr>
        <p:txBody>
          <a:bodyPr anchorCtr="0" anchor="t" bIns="0" lIns="0" spcFirstLastPara="1" rIns="0" wrap="square" tIns="0">
            <a:normAutofit/>
          </a:bodyPr>
          <a:lstStyle>
            <a:lvl1pPr lvl="0" algn="ctr">
              <a:spcBef>
                <a:spcPts val="0"/>
              </a:spcBef>
              <a:spcAft>
                <a:spcPts val="0"/>
              </a:spcAft>
              <a:buClr>
                <a:schemeClr val="dk1"/>
              </a:buClr>
              <a:buSzPts val="1000"/>
              <a:buFont typeface="Hanken Grotesk"/>
              <a:buNone/>
              <a:defRPr/>
            </a:lvl1pPr>
            <a:lvl2pPr lvl="1" algn="ctr">
              <a:spcBef>
                <a:spcPts val="0"/>
              </a:spcBef>
              <a:spcAft>
                <a:spcPts val="0"/>
              </a:spcAft>
              <a:buSzPts val="1000"/>
              <a:buFont typeface="Hanken Grotesk"/>
              <a:buNone/>
              <a:defRPr/>
            </a:lvl2pPr>
            <a:lvl3pPr lvl="2" algn="ctr">
              <a:spcBef>
                <a:spcPts val="0"/>
              </a:spcBef>
              <a:spcAft>
                <a:spcPts val="0"/>
              </a:spcAft>
              <a:buSzPts val="1000"/>
              <a:buFont typeface="Hanken Grotesk"/>
              <a:buNone/>
              <a:defRPr/>
            </a:lvl3pPr>
            <a:lvl4pPr lvl="3" algn="ctr">
              <a:spcBef>
                <a:spcPts val="0"/>
              </a:spcBef>
              <a:spcAft>
                <a:spcPts val="0"/>
              </a:spcAft>
              <a:buSzPts val="1000"/>
              <a:buFont typeface="Hanken Grotesk"/>
              <a:buNone/>
              <a:defRPr/>
            </a:lvl4pPr>
            <a:lvl5pPr lvl="4" algn="ctr">
              <a:spcBef>
                <a:spcPts val="0"/>
              </a:spcBef>
              <a:spcAft>
                <a:spcPts val="0"/>
              </a:spcAft>
              <a:buSzPts val="1000"/>
              <a:buFont typeface="Hanken Grotesk"/>
              <a:buNone/>
              <a:defRPr/>
            </a:lvl5pPr>
            <a:lvl6pPr lvl="5" algn="ctr">
              <a:spcBef>
                <a:spcPts val="0"/>
              </a:spcBef>
              <a:spcAft>
                <a:spcPts val="0"/>
              </a:spcAft>
              <a:buSzPts val="1000"/>
              <a:buFont typeface="Hanken Grotesk"/>
              <a:buNone/>
              <a:defRPr/>
            </a:lvl6pPr>
            <a:lvl7pPr lvl="6" algn="ctr">
              <a:spcBef>
                <a:spcPts val="0"/>
              </a:spcBef>
              <a:spcAft>
                <a:spcPts val="0"/>
              </a:spcAft>
              <a:buSzPts val="1000"/>
              <a:buFont typeface="Hanken Grotesk"/>
              <a:buNone/>
              <a:defRPr/>
            </a:lvl7pPr>
            <a:lvl8pPr lvl="7" algn="ctr">
              <a:spcBef>
                <a:spcPts val="0"/>
              </a:spcBef>
              <a:spcAft>
                <a:spcPts val="0"/>
              </a:spcAft>
              <a:buSzPts val="1000"/>
              <a:buFont typeface="Hanken Grotesk"/>
              <a:buNone/>
              <a:defRPr/>
            </a:lvl8pPr>
            <a:lvl9pPr lvl="8" algn="ctr">
              <a:spcBef>
                <a:spcPts val="0"/>
              </a:spcBef>
              <a:spcAft>
                <a:spcPts val="0"/>
              </a:spcAft>
              <a:buSzPts val="1000"/>
              <a:buFont typeface="Hanken Grotesk"/>
              <a:buNone/>
              <a:defRPr/>
            </a:lvl9pPr>
          </a:lstStyle>
          <a:p/>
        </p:txBody>
      </p:sp>
      <p:sp>
        <p:nvSpPr>
          <p:cNvPr id="560" name="Google Shape;560;p62"/>
          <p:cNvSpPr txBox="1"/>
          <p:nvPr>
            <p:ph idx="13" type="subTitle"/>
          </p:nvPr>
        </p:nvSpPr>
        <p:spPr>
          <a:xfrm>
            <a:off x="337750" y="3737375"/>
            <a:ext cx="1339200" cy="154800"/>
          </a:xfrm>
          <a:prstGeom prst="rect">
            <a:avLst/>
          </a:prstGeom>
        </p:spPr>
        <p:txBody>
          <a:bodyPr anchorCtr="0" anchor="t" bIns="0" lIns="0" spcFirstLastPara="1" rIns="0" wrap="square" tIns="0">
            <a:normAutofit/>
          </a:bodyPr>
          <a:lstStyle>
            <a:lvl1pPr lvl="0" algn="ctr">
              <a:spcBef>
                <a:spcPts val="0"/>
              </a:spcBef>
              <a:spcAft>
                <a:spcPts val="0"/>
              </a:spcAft>
              <a:buClr>
                <a:schemeClr val="dk1"/>
              </a:buClr>
              <a:buSzPts val="1000"/>
              <a:buFont typeface="Hanken Grotesk"/>
              <a:buNone/>
              <a:defRPr/>
            </a:lvl1pPr>
            <a:lvl2pPr lvl="1" algn="ctr">
              <a:spcBef>
                <a:spcPts val="0"/>
              </a:spcBef>
              <a:spcAft>
                <a:spcPts val="0"/>
              </a:spcAft>
              <a:buSzPts val="1000"/>
              <a:buFont typeface="Hanken Grotesk"/>
              <a:buNone/>
              <a:defRPr/>
            </a:lvl2pPr>
            <a:lvl3pPr lvl="2" algn="ctr">
              <a:spcBef>
                <a:spcPts val="0"/>
              </a:spcBef>
              <a:spcAft>
                <a:spcPts val="0"/>
              </a:spcAft>
              <a:buSzPts val="1000"/>
              <a:buFont typeface="Hanken Grotesk"/>
              <a:buNone/>
              <a:defRPr/>
            </a:lvl3pPr>
            <a:lvl4pPr lvl="3" algn="ctr">
              <a:spcBef>
                <a:spcPts val="0"/>
              </a:spcBef>
              <a:spcAft>
                <a:spcPts val="0"/>
              </a:spcAft>
              <a:buSzPts val="1000"/>
              <a:buFont typeface="Hanken Grotesk"/>
              <a:buNone/>
              <a:defRPr/>
            </a:lvl4pPr>
            <a:lvl5pPr lvl="4" algn="ctr">
              <a:spcBef>
                <a:spcPts val="0"/>
              </a:spcBef>
              <a:spcAft>
                <a:spcPts val="0"/>
              </a:spcAft>
              <a:buSzPts val="1000"/>
              <a:buFont typeface="Hanken Grotesk"/>
              <a:buNone/>
              <a:defRPr/>
            </a:lvl5pPr>
            <a:lvl6pPr lvl="5" algn="ctr">
              <a:spcBef>
                <a:spcPts val="0"/>
              </a:spcBef>
              <a:spcAft>
                <a:spcPts val="0"/>
              </a:spcAft>
              <a:buSzPts val="1000"/>
              <a:buFont typeface="Hanken Grotesk"/>
              <a:buNone/>
              <a:defRPr/>
            </a:lvl6pPr>
            <a:lvl7pPr lvl="6" algn="ctr">
              <a:spcBef>
                <a:spcPts val="0"/>
              </a:spcBef>
              <a:spcAft>
                <a:spcPts val="0"/>
              </a:spcAft>
              <a:buSzPts val="1000"/>
              <a:buFont typeface="Hanken Grotesk"/>
              <a:buNone/>
              <a:defRPr/>
            </a:lvl7pPr>
            <a:lvl8pPr lvl="7" algn="ctr">
              <a:spcBef>
                <a:spcPts val="0"/>
              </a:spcBef>
              <a:spcAft>
                <a:spcPts val="0"/>
              </a:spcAft>
              <a:buSzPts val="1000"/>
              <a:buFont typeface="Hanken Grotesk"/>
              <a:buNone/>
              <a:defRPr/>
            </a:lvl8pPr>
            <a:lvl9pPr lvl="8" algn="ctr">
              <a:spcBef>
                <a:spcPts val="0"/>
              </a:spcBef>
              <a:spcAft>
                <a:spcPts val="0"/>
              </a:spcAft>
              <a:buSzPts val="1000"/>
              <a:buFont typeface="Hanken Grotesk"/>
              <a:buNone/>
              <a:defRPr/>
            </a:lvl9pPr>
          </a:lstStyle>
          <a:p/>
        </p:txBody>
      </p:sp>
      <p:sp>
        <p:nvSpPr>
          <p:cNvPr id="561" name="Google Shape;561;p62"/>
          <p:cNvSpPr txBox="1"/>
          <p:nvPr>
            <p:ph idx="14" type="subTitle"/>
          </p:nvPr>
        </p:nvSpPr>
        <p:spPr>
          <a:xfrm>
            <a:off x="337750" y="3247775"/>
            <a:ext cx="1339200" cy="154800"/>
          </a:xfrm>
          <a:prstGeom prst="rect">
            <a:avLst/>
          </a:prstGeom>
        </p:spPr>
        <p:txBody>
          <a:bodyPr anchorCtr="0" anchor="t" bIns="0" lIns="0" spcFirstLastPara="1" rIns="0" wrap="square" tIns="0">
            <a:normAutofit/>
          </a:bodyPr>
          <a:lstStyle>
            <a:lvl1pPr lvl="0" algn="ctr">
              <a:spcBef>
                <a:spcPts val="0"/>
              </a:spcBef>
              <a:spcAft>
                <a:spcPts val="0"/>
              </a:spcAft>
              <a:buClr>
                <a:schemeClr val="dk1"/>
              </a:buClr>
              <a:buSzPts val="1000"/>
              <a:buFont typeface="Hanken Grotesk"/>
              <a:buNone/>
              <a:defRPr/>
            </a:lvl1pPr>
            <a:lvl2pPr lvl="1" algn="ctr">
              <a:spcBef>
                <a:spcPts val="0"/>
              </a:spcBef>
              <a:spcAft>
                <a:spcPts val="0"/>
              </a:spcAft>
              <a:buSzPts val="1000"/>
              <a:buFont typeface="Hanken Grotesk"/>
              <a:buNone/>
              <a:defRPr/>
            </a:lvl2pPr>
            <a:lvl3pPr lvl="2" algn="ctr">
              <a:spcBef>
                <a:spcPts val="0"/>
              </a:spcBef>
              <a:spcAft>
                <a:spcPts val="0"/>
              </a:spcAft>
              <a:buSzPts val="1000"/>
              <a:buFont typeface="Hanken Grotesk"/>
              <a:buNone/>
              <a:defRPr/>
            </a:lvl3pPr>
            <a:lvl4pPr lvl="3" algn="ctr">
              <a:spcBef>
                <a:spcPts val="0"/>
              </a:spcBef>
              <a:spcAft>
                <a:spcPts val="0"/>
              </a:spcAft>
              <a:buSzPts val="1000"/>
              <a:buFont typeface="Hanken Grotesk"/>
              <a:buNone/>
              <a:defRPr/>
            </a:lvl4pPr>
            <a:lvl5pPr lvl="4" algn="ctr">
              <a:spcBef>
                <a:spcPts val="0"/>
              </a:spcBef>
              <a:spcAft>
                <a:spcPts val="0"/>
              </a:spcAft>
              <a:buSzPts val="1000"/>
              <a:buFont typeface="Hanken Grotesk"/>
              <a:buNone/>
              <a:defRPr/>
            </a:lvl5pPr>
            <a:lvl6pPr lvl="5" algn="ctr">
              <a:spcBef>
                <a:spcPts val="0"/>
              </a:spcBef>
              <a:spcAft>
                <a:spcPts val="0"/>
              </a:spcAft>
              <a:buSzPts val="1000"/>
              <a:buFont typeface="Hanken Grotesk"/>
              <a:buNone/>
              <a:defRPr/>
            </a:lvl6pPr>
            <a:lvl7pPr lvl="6" algn="ctr">
              <a:spcBef>
                <a:spcPts val="0"/>
              </a:spcBef>
              <a:spcAft>
                <a:spcPts val="0"/>
              </a:spcAft>
              <a:buSzPts val="1000"/>
              <a:buFont typeface="Hanken Grotesk"/>
              <a:buNone/>
              <a:defRPr/>
            </a:lvl7pPr>
            <a:lvl8pPr lvl="7" algn="ctr">
              <a:spcBef>
                <a:spcPts val="0"/>
              </a:spcBef>
              <a:spcAft>
                <a:spcPts val="0"/>
              </a:spcAft>
              <a:buSzPts val="1000"/>
              <a:buFont typeface="Hanken Grotesk"/>
              <a:buNone/>
              <a:defRPr/>
            </a:lvl8pPr>
            <a:lvl9pPr lvl="8" algn="ctr">
              <a:spcBef>
                <a:spcPts val="0"/>
              </a:spcBef>
              <a:spcAft>
                <a:spcPts val="0"/>
              </a:spcAft>
              <a:buSzPts val="1000"/>
              <a:buFont typeface="Hanken Grotesk"/>
              <a:buNone/>
              <a:defRPr/>
            </a:lvl9pPr>
          </a:lstStyle>
          <a:p/>
        </p:txBody>
      </p:sp>
      <p:sp>
        <p:nvSpPr>
          <p:cNvPr id="562" name="Google Shape;562;p62"/>
          <p:cNvSpPr txBox="1"/>
          <p:nvPr>
            <p:ph idx="15" type="subTitle"/>
          </p:nvPr>
        </p:nvSpPr>
        <p:spPr>
          <a:xfrm>
            <a:off x="337750" y="2758175"/>
            <a:ext cx="1339200" cy="154800"/>
          </a:xfrm>
          <a:prstGeom prst="rect">
            <a:avLst/>
          </a:prstGeom>
        </p:spPr>
        <p:txBody>
          <a:bodyPr anchorCtr="0" anchor="t" bIns="0" lIns="0" spcFirstLastPara="1" rIns="0" wrap="square" tIns="0">
            <a:normAutofit/>
          </a:bodyPr>
          <a:lstStyle>
            <a:lvl1pPr lvl="0" algn="ctr">
              <a:spcBef>
                <a:spcPts val="0"/>
              </a:spcBef>
              <a:spcAft>
                <a:spcPts val="0"/>
              </a:spcAft>
              <a:buClr>
                <a:schemeClr val="dk1"/>
              </a:buClr>
              <a:buSzPts val="1000"/>
              <a:buFont typeface="Hanken Grotesk"/>
              <a:buNone/>
              <a:defRPr/>
            </a:lvl1pPr>
            <a:lvl2pPr lvl="1" algn="ctr">
              <a:spcBef>
                <a:spcPts val="0"/>
              </a:spcBef>
              <a:spcAft>
                <a:spcPts val="0"/>
              </a:spcAft>
              <a:buSzPts val="1000"/>
              <a:buFont typeface="Hanken Grotesk"/>
              <a:buNone/>
              <a:defRPr/>
            </a:lvl2pPr>
            <a:lvl3pPr lvl="2" algn="ctr">
              <a:spcBef>
                <a:spcPts val="0"/>
              </a:spcBef>
              <a:spcAft>
                <a:spcPts val="0"/>
              </a:spcAft>
              <a:buSzPts val="1000"/>
              <a:buFont typeface="Hanken Grotesk"/>
              <a:buNone/>
              <a:defRPr/>
            </a:lvl3pPr>
            <a:lvl4pPr lvl="3" algn="ctr">
              <a:spcBef>
                <a:spcPts val="0"/>
              </a:spcBef>
              <a:spcAft>
                <a:spcPts val="0"/>
              </a:spcAft>
              <a:buSzPts val="1000"/>
              <a:buFont typeface="Hanken Grotesk"/>
              <a:buNone/>
              <a:defRPr/>
            </a:lvl4pPr>
            <a:lvl5pPr lvl="4" algn="ctr">
              <a:spcBef>
                <a:spcPts val="0"/>
              </a:spcBef>
              <a:spcAft>
                <a:spcPts val="0"/>
              </a:spcAft>
              <a:buSzPts val="1000"/>
              <a:buFont typeface="Hanken Grotesk"/>
              <a:buNone/>
              <a:defRPr/>
            </a:lvl5pPr>
            <a:lvl6pPr lvl="5" algn="ctr">
              <a:spcBef>
                <a:spcPts val="0"/>
              </a:spcBef>
              <a:spcAft>
                <a:spcPts val="0"/>
              </a:spcAft>
              <a:buSzPts val="1000"/>
              <a:buFont typeface="Hanken Grotesk"/>
              <a:buNone/>
              <a:defRPr/>
            </a:lvl6pPr>
            <a:lvl7pPr lvl="6" algn="ctr">
              <a:spcBef>
                <a:spcPts val="0"/>
              </a:spcBef>
              <a:spcAft>
                <a:spcPts val="0"/>
              </a:spcAft>
              <a:buSzPts val="1000"/>
              <a:buFont typeface="Hanken Grotesk"/>
              <a:buNone/>
              <a:defRPr/>
            </a:lvl7pPr>
            <a:lvl8pPr lvl="7" algn="ctr">
              <a:spcBef>
                <a:spcPts val="0"/>
              </a:spcBef>
              <a:spcAft>
                <a:spcPts val="0"/>
              </a:spcAft>
              <a:buSzPts val="1000"/>
              <a:buFont typeface="Hanken Grotesk"/>
              <a:buNone/>
              <a:defRPr/>
            </a:lvl8pPr>
            <a:lvl9pPr lvl="8" algn="ctr">
              <a:spcBef>
                <a:spcPts val="0"/>
              </a:spcBef>
              <a:spcAft>
                <a:spcPts val="0"/>
              </a:spcAft>
              <a:buSzPts val="1000"/>
              <a:buFont typeface="Hanken Grotesk"/>
              <a:buNone/>
              <a:defRPr/>
            </a:lvl9pPr>
          </a:lstStyle>
          <a:p/>
        </p:txBody>
      </p:sp>
      <p:sp>
        <p:nvSpPr>
          <p:cNvPr id="563" name="Google Shape;563;p62"/>
          <p:cNvSpPr txBox="1"/>
          <p:nvPr>
            <p:ph idx="16" type="subTitle"/>
          </p:nvPr>
        </p:nvSpPr>
        <p:spPr>
          <a:xfrm>
            <a:off x="337750" y="2268575"/>
            <a:ext cx="1339200" cy="154800"/>
          </a:xfrm>
          <a:prstGeom prst="rect">
            <a:avLst/>
          </a:prstGeom>
        </p:spPr>
        <p:txBody>
          <a:bodyPr anchorCtr="0" anchor="t" bIns="0" lIns="0" spcFirstLastPara="1" rIns="0" wrap="square" tIns="0">
            <a:normAutofit/>
          </a:bodyPr>
          <a:lstStyle>
            <a:lvl1pPr lvl="0" algn="ctr">
              <a:spcBef>
                <a:spcPts val="0"/>
              </a:spcBef>
              <a:spcAft>
                <a:spcPts val="0"/>
              </a:spcAft>
              <a:buClr>
                <a:schemeClr val="dk1"/>
              </a:buClr>
              <a:buSzPts val="1000"/>
              <a:buFont typeface="Hanken Grotesk"/>
              <a:buNone/>
              <a:defRPr/>
            </a:lvl1pPr>
            <a:lvl2pPr lvl="1" algn="ctr">
              <a:spcBef>
                <a:spcPts val="0"/>
              </a:spcBef>
              <a:spcAft>
                <a:spcPts val="0"/>
              </a:spcAft>
              <a:buSzPts val="1000"/>
              <a:buFont typeface="Hanken Grotesk"/>
              <a:buNone/>
              <a:defRPr/>
            </a:lvl2pPr>
            <a:lvl3pPr lvl="2" algn="ctr">
              <a:spcBef>
                <a:spcPts val="0"/>
              </a:spcBef>
              <a:spcAft>
                <a:spcPts val="0"/>
              </a:spcAft>
              <a:buSzPts val="1000"/>
              <a:buFont typeface="Hanken Grotesk"/>
              <a:buNone/>
              <a:defRPr/>
            </a:lvl3pPr>
            <a:lvl4pPr lvl="3" algn="ctr">
              <a:spcBef>
                <a:spcPts val="0"/>
              </a:spcBef>
              <a:spcAft>
                <a:spcPts val="0"/>
              </a:spcAft>
              <a:buSzPts val="1000"/>
              <a:buFont typeface="Hanken Grotesk"/>
              <a:buNone/>
              <a:defRPr/>
            </a:lvl4pPr>
            <a:lvl5pPr lvl="4" algn="ctr">
              <a:spcBef>
                <a:spcPts val="0"/>
              </a:spcBef>
              <a:spcAft>
                <a:spcPts val="0"/>
              </a:spcAft>
              <a:buSzPts val="1000"/>
              <a:buFont typeface="Hanken Grotesk"/>
              <a:buNone/>
              <a:defRPr/>
            </a:lvl5pPr>
            <a:lvl6pPr lvl="5" algn="ctr">
              <a:spcBef>
                <a:spcPts val="0"/>
              </a:spcBef>
              <a:spcAft>
                <a:spcPts val="0"/>
              </a:spcAft>
              <a:buSzPts val="1000"/>
              <a:buFont typeface="Hanken Grotesk"/>
              <a:buNone/>
              <a:defRPr/>
            </a:lvl6pPr>
            <a:lvl7pPr lvl="6" algn="ctr">
              <a:spcBef>
                <a:spcPts val="0"/>
              </a:spcBef>
              <a:spcAft>
                <a:spcPts val="0"/>
              </a:spcAft>
              <a:buSzPts val="1000"/>
              <a:buFont typeface="Hanken Grotesk"/>
              <a:buNone/>
              <a:defRPr/>
            </a:lvl7pPr>
            <a:lvl8pPr lvl="7" algn="ctr">
              <a:spcBef>
                <a:spcPts val="0"/>
              </a:spcBef>
              <a:spcAft>
                <a:spcPts val="0"/>
              </a:spcAft>
              <a:buSzPts val="1000"/>
              <a:buFont typeface="Hanken Grotesk"/>
              <a:buNone/>
              <a:defRPr/>
            </a:lvl8pPr>
            <a:lvl9pPr lvl="8" algn="ctr">
              <a:spcBef>
                <a:spcPts val="0"/>
              </a:spcBef>
              <a:spcAft>
                <a:spcPts val="0"/>
              </a:spcAft>
              <a:buSzPts val="1000"/>
              <a:buFont typeface="Hanken Grotesk"/>
              <a:buNone/>
              <a:defRPr/>
            </a:lvl9pPr>
          </a:lstStyle>
          <a:p/>
        </p:txBody>
      </p:sp>
      <p:sp>
        <p:nvSpPr>
          <p:cNvPr id="564" name="Google Shape;564;p62"/>
          <p:cNvSpPr txBox="1"/>
          <p:nvPr>
            <p:ph idx="17" type="body"/>
          </p:nvPr>
        </p:nvSpPr>
        <p:spPr>
          <a:xfrm>
            <a:off x="7279013" y="420722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65" name="Google Shape;565;p62"/>
          <p:cNvSpPr txBox="1"/>
          <p:nvPr>
            <p:ph idx="18" type="body"/>
          </p:nvPr>
        </p:nvSpPr>
        <p:spPr>
          <a:xfrm>
            <a:off x="7279013" y="373647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66" name="Google Shape;566;p62"/>
          <p:cNvSpPr txBox="1"/>
          <p:nvPr>
            <p:ph idx="19" type="body"/>
          </p:nvPr>
        </p:nvSpPr>
        <p:spPr>
          <a:xfrm>
            <a:off x="7279013" y="324732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67" name="Google Shape;567;p62"/>
          <p:cNvSpPr txBox="1"/>
          <p:nvPr>
            <p:ph idx="20" type="body"/>
          </p:nvPr>
        </p:nvSpPr>
        <p:spPr>
          <a:xfrm>
            <a:off x="7279013" y="2758013"/>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68" name="Google Shape;568;p62"/>
          <p:cNvSpPr txBox="1"/>
          <p:nvPr>
            <p:ph idx="21" type="body"/>
          </p:nvPr>
        </p:nvSpPr>
        <p:spPr>
          <a:xfrm>
            <a:off x="7279013" y="2268713"/>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69" name="Google Shape;569;p62"/>
          <p:cNvSpPr txBox="1"/>
          <p:nvPr>
            <p:ph idx="22" type="body"/>
          </p:nvPr>
        </p:nvSpPr>
        <p:spPr>
          <a:xfrm>
            <a:off x="5503913" y="420722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70" name="Google Shape;570;p62"/>
          <p:cNvSpPr txBox="1"/>
          <p:nvPr>
            <p:ph idx="23" type="body"/>
          </p:nvPr>
        </p:nvSpPr>
        <p:spPr>
          <a:xfrm>
            <a:off x="5503913" y="373647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71" name="Google Shape;571;p62"/>
          <p:cNvSpPr txBox="1"/>
          <p:nvPr>
            <p:ph idx="24" type="body"/>
          </p:nvPr>
        </p:nvSpPr>
        <p:spPr>
          <a:xfrm>
            <a:off x="5503913" y="324732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72" name="Google Shape;572;p62"/>
          <p:cNvSpPr txBox="1"/>
          <p:nvPr>
            <p:ph idx="25" type="body"/>
          </p:nvPr>
        </p:nvSpPr>
        <p:spPr>
          <a:xfrm>
            <a:off x="5503913" y="2758013"/>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73" name="Google Shape;573;p62"/>
          <p:cNvSpPr txBox="1"/>
          <p:nvPr>
            <p:ph idx="26" type="body"/>
          </p:nvPr>
        </p:nvSpPr>
        <p:spPr>
          <a:xfrm>
            <a:off x="5503913" y="2268713"/>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74" name="Google Shape;574;p62"/>
          <p:cNvSpPr txBox="1"/>
          <p:nvPr>
            <p:ph idx="27" type="body"/>
          </p:nvPr>
        </p:nvSpPr>
        <p:spPr>
          <a:xfrm>
            <a:off x="3722638" y="420722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75" name="Google Shape;575;p62"/>
          <p:cNvSpPr txBox="1"/>
          <p:nvPr>
            <p:ph idx="28" type="body"/>
          </p:nvPr>
        </p:nvSpPr>
        <p:spPr>
          <a:xfrm>
            <a:off x="3722638" y="373647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76" name="Google Shape;576;p62"/>
          <p:cNvSpPr txBox="1"/>
          <p:nvPr>
            <p:ph idx="29" type="body"/>
          </p:nvPr>
        </p:nvSpPr>
        <p:spPr>
          <a:xfrm>
            <a:off x="3722638" y="324732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77" name="Google Shape;577;p62"/>
          <p:cNvSpPr txBox="1"/>
          <p:nvPr>
            <p:ph idx="30" type="body"/>
          </p:nvPr>
        </p:nvSpPr>
        <p:spPr>
          <a:xfrm>
            <a:off x="3722638" y="2758013"/>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78" name="Google Shape;578;p62"/>
          <p:cNvSpPr txBox="1"/>
          <p:nvPr>
            <p:ph idx="31" type="body"/>
          </p:nvPr>
        </p:nvSpPr>
        <p:spPr>
          <a:xfrm>
            <a:off x="3722638" y="2268713"/>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79" name="Google Shape;579;p62"/>
          <p:cNvSpPr txBox="1"/>
          <p:nvPr>
            <p:ph idx="32" type="body"/>
          </p:nvPr>
        </p:nvSpPr>
        <p:spPr>
          <a:xfrm>
            <a:off x="1941375" y="420722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80" name="Google Shape;580;p62"/>
          <p:cNvSpPr txBox="1"/>
          <p:nvPr>
            <p:ph idx="33" type="body"/>
          </p:nvPr>
        </p:nvSpPr>
        <p:spPr>
          <a:xfrm>
            <a:off x="1941375" y="373647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81" name="Google Shape;581;p62"/>
          <p:cNvSpPr txBox="1"/>
          <p:nvPr>
            <p:ph idx="34" type="body"/>
          </p:nvPr>
        </p:nvSpPr>
        <p:spPr>
          <a:xfrm>
            <a:off x="1941375" y="324732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82" name="Google Shape;582;p62"/>
          <p:cNvSpPr txBox="1"/>
          <p:nvPr>
            <p:ph idx="35" type="body"/>
          </p:nvPr>
        </p:nvSpPr>
        <p:spPr>
          <a:xfrm>
            <a:off x="1941375" y="2758013"/>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83" name="Google Shape;583;p62"/>
          <p:cNvSpPr txBox="1"/>
          <p:nvPr>
            <p:ph idx="36" type="body"/>
          </p:nvPr>
        </p:nvSpPr>
        <p:spPr>
          <a:xfrm>
            <a:off x="1941375" y="2268713"/>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and folder background 2">
  <p:cSld name="CUSTOM_1_1_1_3">
    <p:spTree>
      <p:nvGrpSpPr>
        <p:cNvPr id="584" name="Shape 584"/>
        <p:cNvGrpSpPr/>
        <p:nvPr/>
      </p:nvGrpSpPr>
      <p:grpSpPr>
        <a:xfrm>
          <a:off x="0" y="0"/>
          <a:ext cx="0" cy="0"/>
          <a:chOff x="0" y="0"/>
          <a:chExt cx="0" cy="0"/>
        </a:xfrm>
      </p:grpSpPr>
      <p:sp>
        <p:nvSpPr>
          <p:cNvPr id="585" name="Google Shape;585;p63"/>
          <p:cNvSpPr/>
          <p:nvPr/>
        </p:nvSpPr>
        <p:spPr>
          <a:xfrm>
            <a:off x="-2450" y="486600"/>
            <a:ext cx="9144000" cy="4656900"/>
          </a:xfrm>
          <a:prstGeom prst="roundRect">
            <a:avLst>
              <a:gd fmla="val 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800"/>
              <a:buFont typeface="Arial"/>
              <a:buNone/>
            </a:pPr>
            <a:r>
              <a:rPr lang="en">
                <a:solidFill>
                  <a:schemeClr val="dk1"/>
                </a:solidFill>
                <a:latin typeface="Hanken Grotesk"/>
                <a:ea typeface="Hanken Grotesk"/>
                <a:cs typeface="Hanken Grotesk"/>
                <a:sym typeface="Hanken Grotesk"/>
              </a:rPr>
              <a:t> </a:t>
            </a:r>
            <a:endParaRPr>
              <a:solidFill>
                <a:schemeClr val="dk1"/>
              </a:solidFill>
              <a:latin typeface="Hanken Grotesk"/>
              <a:ea typeface="Hanken Grotesk"/>
              <a:cs typeface="Hanken Grotesk"/>
              <a:sym typeface="Hanken Grotesk"/>
            </a:endParaRPr>
          </a:p>
        </p:txBody>
      </p:sp>
      <p:sp>
        <p:nvSpPr>
          <p:cNvPr id="586" name="Google Shape;586;p63"/>
          <p:cNvSpPr txBox="1"/>
          <p:nvPr>
            <p:ph type="title"/>
          </p:nvPr>
        </p:nvSpPr>
        <p:spPr>
          <a:xfrm>
            <a:off x="4228867" y="131799"/>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Font typeface="Hanken Grotesk"/>
              <a:buNone/>
              <a:defRPr sz="1200">
                <a:latin typeface="Hanken Grotesk"/>
                <a:ea typeface="Hanken Grotesk"/>
                <a:cs typeface="Hanken Grotesk"/>
                <a:sym typeface="Hanken Grotesk"/>
              </a:defRPr>
            </a:lvl1pPr>
            <a:lvl2pPr lvl="1" algn="ctr">
              <a:spcBef>
                <a:spcPts val="0"/>
              </a:spcBef>
              <a:spcAft>
                <a:spcPts val="0"/>
              </a:spcAft>
              <a:buSzPts val="1200"/>
              <a:buFont typeface="Hanken Grotesk"/>
              <a:buNone/>
              <a:defRPr sz="1200">
                <a:latin typeface="Hanken Grotesk"/>
                <a:ea typeface="Hanken Grotesk"/>
                <a:cs typeface="Hanken Grotesk"/>
                <a:sym typeface="Hanken Grotesk"/>
              </a:defRPr>
            </a:lvl2pPr>
            <a:lvl3pPr lvl="2" algn="ctr">
              <a:spcBef>
                <a:spcPts val="0"/>
              </a:spcBef>
              <a:spcAft>
                <a:spcPts val="0"/>
              </a:spcAft>
              <a:buSzPts val="1200"/>
              <a:buFont typeface="Hanken Grotesk"/>
              <a:buNone/>
              <a:defRPr sz="1200">
                <a:latin typeface="Hanken Grotesk"/>
                <a:ea typeface="Hanken Grotesk"/>
                <a:cs typeface="Hanken Grotesk"/>
                <a:sym typeface="Hanken Grotesk"/>
              </a:defRPr>
            </a:lvl3pPr>
            <a:lvl4pPr lvl="3" algn="ctr">
              <a:spcBef>
                <a:spcPts val="0"/>
              </a:spcBef>
              <a:spcAft>
                <a:spcPts val="0"/>
              </a:spcAft>
              <a:buSzPts val="1200"/>
              <a:buFont typeface="Hanken Grotesk"/>
              <a:buNone/>
              <a:defRPr sz="1200">
                <a:latin typeface="Hanken Grotesk"/>
                <a:ea typeface="Hanken Grotesk"/>
                <a:cs typeface="Hanken Grotesk"/>
                <a:sym typeface="Hanken Grotesk"/>
              </a:defRPr>
            </a:lvl4pPr>
            <a:lvl5pPr lvl="4" algn="ctr">
              <a:spcBef>
                <a:spcPts val="0"/>
              </a:spcBef>
              <a:spcAft>
                <a:spcPts val="0"/>
              </a:spcAft>
              <a:buSzPts val="1200"/>
              <a:buFont typeface="Hanken Grotesk"/>
              <a:buNone/>
              <a:defRPr sz="1200">
                <a:latin typeface="Hanken Grotesk"/>
                <a:ea typeface="Hanken Grotesk"/>
                <a:cs typeface="Hanken Grotesk"/>
                <a:sym typeface="Hanken Grotesk"/>
              </a:defRPr>
            </a:lvl5pPr>
            <a:lvl6pPr lvl="5" algn="ctr">
              <a:spcBef>
                <a:spcPts val="0"/>
              </a:spcBef>
              <a:spcAft>
                <a:spcPts val="0"/>
              </a:spcAft>
              <a:buSzPts val="1200"/>
              <a:buFont typeface="Hanken Grotesk"/>
              <a:buNone/>
              <a:defRPr sz="1200">
                <a:latin typeface="Hanken Grotesk"/>
                <a:ea typeface="Hanken Grotesk"/>
                <a:cs typeface="Hanken Grotesk"/>
                <a:sym typeface="Hanken Grotesk"/>
              </a:defRPr>
            </a:lvl6pPr>
            <a:lvl7pPr lvl="6" algn="ctr">
              <a:spcBef>
                <a:spcPts val="0"/>
              </a:spcBef>
              <a:spcAft>
                <a:spcPts val="0"/>
              </a:spcAft>
              <a:buSzPts val="1200"/>
              <a:buFont typeface="Hanken Grotesk"/>
              <a:buNone/>
              <a:defRPr sz="1200">
                <a:latin typeface="Hanken Grotesk"/>
                <a:ea typeface="Hanken Grotesk"/>
                <a:cs typeface="Hanken Grotesk"/>
                <a:sym typeface="Hanken Grotesk"/>
              </a:defRPr>
            </a:lvl7pPr>
            <a:lvl8pPr lvl="7" algn="ctr">
              <a:spcBef>
                <a:spcPts val="0"/>
              </a:spcBef>
              <a:spcAft>
                <a:spcPts val="0"/>
              </a:spcAft>
              <a:buSzPts val="1200"/>
              <a:buFont typeface="Hanken Grotesk"/>
              <a:buNone/>
              <a:defRPr sz="1200">
                <a:latin typeface="Hanken Grotesk"/>
                <a:ea typeface="Hanken Grotesk"/>
                <a:cs typeface="Hanken Grotesk"/>
                <a:sym typeface="Hanken Grotesk"/>
              </a:defRPr>
            </a:lvl8pPr>
            <a:lvl9pPr lvl="8" algn="ctr">
              <a:spcBef>
                <a:spcPts val="0"/>
              </a:spcBef>
              <a:spcAft>
                <a:spcPts val="0"/>
              </a:spcAft>
              <a:buSzPts val="1200"/>
              <a:buFont typeface="Hanken Grotesk"/>
              <a:buNone/>
              <a:defRPr sz="1200">
                <a:latin typeface="Hanken Grotesk"/>
                <a:ea typeface="Hanken Grotesk"/>
                <a:cs typeface="Hanken Grotesk"/>
                <a:sym typeface="Hanken Grotesk"/>
              </a:defRPr>
            </a:lvl9pPr>
          </a:lstStyle>
          <a:p/>
        </p:txBody>
      </p:sp>
      <p:sp>
        <p:nvSpPr>
          <p:cNvPr id="587" name="Google Shape;587;p63"/>
          <p:cNvSpPr txBox="1"/>
          <p:nvPr>
            <p:ph idx="2" type="title"/>
          </p:nvPr>
        </p:nvSpPr>
        <p:spPr>
          <a:xfrm>
            <a:off x="5723951" y="131799"/>
            <a:ext cx="14403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Font typeface="Hanken Grotesk"/>
              <a:buNone/>
              <a:defRPr sz="1200">
                <a:latin typeface="Hanken Grotesk"/>
                <a:ea typeface="Hanken Grotesk"/>
                <a:cs typeface="Hanken Grotesk"/>
                <a:sym typeface="Hanken Grotesk"/>
              </a:defRPr>
            </a:lvl1pPr>
            <a:lvl2pPr lvl="1" algn="ctr">
              <a:spcBef>
                <a:spcPts val="0"/>
              </a:spcBef>
              <a:spcAft>
                <a:spcPts val="0"/>
              </a:spcAft>
              <a:buSzPts val="1200"/>
              <a:buFont typeface="Hanken Grotesk"/>
              <a:buNone/>
              <a:defRPr sz="1200">
                <a:latin typeface="Hanken Grotesk"/>
                <a:ea typeface="Hanken Grotesk"/>
                <a:cs typeface="Hanken Grotesk"/>
                <a:sym typeface="Hanken Grotesk"/>
              </a:defRPr>
            </a:lvl2pPr>
            <a:lvl3pPr lvl="2" algn="ctr">
              <a:spcBef>
                <a:spcPts val="0"/>
              </a:spcBef>
              <a:spcAft>
                <a:spcPts val="0"/>
              </a:spcAft>
              <a:buSzPts val="1200"/>
              <a:buFont typeface="Hanken Grotesk"/>
              <a:buNone/>
              <a:defRPr sz="1200">
                <a:latin typeface="Hanken Grotesk"/>
                <a:ea typeface="Hanken Grotesk"/>
                <a:cs typeface="Hanken Grotesk"/>
                <a:sym typeface="Hanken Grotesk"/>
              </a:defRPr>
            </a:lvl3pPr>
            <a:lvl4pPr lvl="3" algn="ctr">
              <a:spcBef>
                <a:spcPts val="0"/>
              </a:spcBef>
              <a:spcAft>
                <a:spcPts val="0"/>
              </a:spcAft>
              <a:buSzPts val="1200"/>
              <a:buFont typeface="Hanken Grotesk"/>
              <a:buNone/>
              <a:defRPr sz="1200">
                <a:latin typeface="Hanken Grotesk"/>
                <a:ea typeface="Hanken Grotesk"/>
                <a:cs typeface="Hanken Grotesk"/>
                <a:sym typeface="Hanken Grotesk"/>
              </a:defRPr>
            </a:lvl4pPr>
            <a:lvl5pPr lvl="4" algn="ctr">
              <a:spcBef>
                <a:spcPts val="0"/>
              </a:spcBef>
              <a:spcAft>
                <a:spcPts val="0"/>
              </a:spcAft>
              <a:buSzPts val="1200"/>
              <a:buFont typeface="Hanken Grotesk"/>
              <a:buNone/>
              <a:defRPr sz="1200">
                <a:latin typeface="Hanken Grotesk"/>
                <a:ea typeface="Hanken Grotesk"/>
                <a:cs typeface="Hanken Grotesk"/>
                <a:sym typeface="Hanken Grotesk"/>
              </a:defRPr>
            </a:lvl5pPr>
            <a:lvl6pPr lvl="5" algn="ctr">
              <a:spcBef>
                <a:spcPts val="0"/>
              </a:spcBef>
              <a:spcAft>
                <a:spcPts val="0"/>
              </a:spcAft>
              <a:buSzPts val="1200"/>
              <a:buFont typeface="Hanken Grotesk"/>
              <a:buNone/>
              <a:defRPr sz="1200">
                <a:latin typeface="Hanken Grotesk"/>
                <a:ea typeface="Hanken Grotesk"/>
                <a:cs typeface="Hanken Grotesk"/>
                <a:sym typeface="Hanken Grotesk"/>
              </a:defRPr>
            </a:lvl6pPr>
            <a:lvl7pPr lvl="6" algn="ctr">
              <a:spcBef>
                <a:spcPts val="0"/>
              </a:spcBef>
              <a:spcAft>
                <a:spcPts val="0"/>
              </a:spcAft>
              <a:buSzPts val="1200"/>
              <a:buFont typeface="Hanken Grotesk"/>
              <a:buNone/>
              <a:defRPr sz="1200">
                <a:latin typeface="Hanken Grotesk"/>
                <a:ea typeface="Hanken Grotesk"/>
                <a:cs typeface="Hanken Grotesk"/>
                <a:sym typeface="Hanken Grotesk"/>
              </a:defRPr>
            </a:lvl7pPr>
            <a:lvl8pPr lvl="7" algn="ctr">
              <a:spcBef>
                <a:spcPts val="0"/>
              </a:spcBef>
              <a:spcAft>
                <a:spcPts val="0"/>
              </a:spcAft>
              <a:buSzPts val="1200"/>
              <a:buFont typeface="Hanken Grotesk"/>
              <a:buNone/>
              <a:defRPr sz="1200">
                <a:latin typeface="Hanken Grotesk"/>
                <a:ea typeface="Hanken Grotesk"/>
                <a:cs typeface="Hanken Grotesk"/>
                <a:sym typeface="Hanken Grotesk"/>
              </a:defRPr>
            </a:lvl8pPr>
            <a:lvl9pPr lvl="8" algn="ctr">
              <a:spcBef>
                <a:spcPts val="0"/>
              </a:spcBef>
              <a:spcAft>
                <a:spcPts val="0"/>
              </a:spcAft>
              <a:buSzPts val="1200"/>
              <a:buFont typeface="Hanken Grotesk"/>
              <a:buNone/>
              <a:defRPr sz="1200">
                <a:latin typeface="Hanken Grotesk"/>
                <a:ea typeface="Hanken Grotesk"/>
                <a:cs typeface="Hanken Grotesk"/>
                <a:sym typeface="Hanken Grotesk"/>
              </a:defRPr>
            </a:lvl9pPr>
          </a:lstStyle>
          <a:p/>
        </p:txBody>
      </p:sp>
      <p:sp>
        <p:nvSpPr>
          <p:cNvPr id="588" name="Google Shape;588;p63"/>
          <p:cNvSpPr txBox="1"/>
          <p:nvPr>
            <p:ph idx="3" type="title"/>
          </p:nvPr>
        </p:nvSpPr>
        <p:spPr>
          <a:xfrm>
            <a:off x="1314610" y="131799"/>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Font typeface="Hanken Grotesk"/>
              <a:buNone/>
              <a:defRPr sz="1200">
                <a:latin typeface="Hanken Grotesk"/>
                <a:ea typeface="Hanken Grotesk"/>
                <a:cs typeface="Hanken Grotesk"/>
                <a:sym typeface="Hanken Grotesk"/>
              </a:defRPr>
            </a:lvl1pPr>
            <a:lvl2pPr lvl="1" algn="ctr">
              <a:spcBef>
                <a:spcPts val="0"/>
              </a:spcBef>
              <a:spcAft>
                <a:spcPts val="0"/>
              </a:spcAft>
              <a:buSzPts val="1200"/>
              <a:buFont typeface="Hanken Grotesk"/>
              <a:buNone/>
              <a:defRPr sz="1200">
                <a:latin typeface="Hanken Grotesk"/>
                <a:ea typeface="Hanken Grotesk"/>
                <a:cs typeface="Hanken Grotesk"/>
                <a:sym typeface="Hanken Grotesk"/>
              </a:defRPr>
            </a:lvl2pPr>
            <a:lvl3pPr lvl="2" algn="ctr">
              <a:spcBef>
                <a:spcPts val="0"/>
              </a:spcBef>
              <a:spcAft>
                <a:spcPts val="0"/>
              </a:spcAft>
              <a:buSzPts val="1200"/>
              <a:buFont typeface="Hanken Grotesk"/>
              <a:buNone/>
              <a:defRPr sz="1200">
                <a:latin typeface="Hanken Grotesk"/>
                <a:ea typeface="Hanken Grotesk"/>
                <a:cs typeface="Hanken Grotesk"/>
                <a:sym typeface="Hanken Grotesk"/>
              </a:defRPr>
            </a:lvl3pPr>
            <a:lvl4pPr lvl="3" algn="ctr">
              <a:spcBef>
                <a:spcPts val="0"/>
              </a:spcBef>
              <a:spcAft>
                <a:spcPts val="0"/>
              </a:spcAft>
              <a:buSzPts val="1200"/>
              <a:buFont typeface="Hanken Grotesk"/>
              <a:buNone/>
              <a:defRPr sz="1200">
                <a:latin typeface="Hanken Grotesk"/>
                <a:ea typeface="Hanken Grotesk"/>
                <a:cs typeface="Hanken Grotesk"/>
                <a:sym typeface="Hanken Grotesk"/>
              </a:defRPr>
            </a:lvl4pPr>
            <a:lvl5pPr lvl="4" algn="ctr">
              <a:spcBef>
                <a:spcPts val="0"/>
              </a:spcBef>
              <a:spcAft>
                <a:spcPts val="0"/>
              </a:spcAft>
              <a:buSzPts val="1200"/>
              <a:buFont typeface="Hanken Grotesk"/>
              <a:buNone/>
              <a:defRPr sz="1200">
                <a:latin typeface="Hanken Grotesk"/>
                <a:ea typeface="Hanken Grotesk"/>
                <a:cs typeface="Hanken Grotesk"/>
                <a:sym typeface="Hanken Grotesk"/>
              </a:defRPr>
            </a:lvl5pPr>
            <a:lvl6pPr lvl="5" algn="ctr">
              <a:spcBef>
                <a:spcPts val="0"/>
              </a:spcBef>
              <a:spcAft>
                <a:spcPts val="0"/>
              </a:spcAft>
              <a:buSzPts val="1200"/>
              <a:buFont typeface="Hanken Grotesk"/>
              <a:buNone/>
              <a:defRPr sz="1200">
                <a:latin typeface="Hanken Grotesk"/>
                <a:ea typeface="Hanken Grotesk"/>
                <a:cs typeface="Hanken Grotesk"/>
                <a:sym typeface="Hanken Grotesk"/>
              </a:defRPr>
            </a:lvl6pPr>
            <a:lvl7pPr lvl="6" algn="ctr">
              <a:spcBef>
                <a:spcPts val="0"/>
              </a:spcBef>
              <a:spcAft>
                <a:spcPts val="0"/>
              </a:spcAft>
              <a:buSzPts val="1200"/>
              <a:buFont typeface="Hanken Grotesk"/>
              <a:buNone/>
              <a:defRPr sz="1200">
                <a:latin typeface="Hanken Grotesk"/>
                <a:ea typeface="Hanken Grotesk"/>
                <a:cs typeface="Hanken Grotesk"/>
                <a:sym typeface="Hanken Grotesk"/>
              </a:defRPr>
            </a:lvl7pPr>
            <a:lvl8pPr lvl="7" algn="ctr">
              <a:spcBef>
                <a:spcPts val="0"/>
              </a:spcBef>
              <a:spcAft>
                <a:spcPts val="0"/>
              </a:spcAft>
              <a:buSzPts val="1200"/>
              <a:buFont typeface="Hanken Grotesk"/>
              <a:buNone/>
              <a:defRPr sz="1200">
                <a:latin typeface="Hanken Grotesk"/>
                <a:ea typeface="Hanken Grotesk"/>
                <a:cs typeface="Hanken Grotesk"/>
                <a:sym typeface="Hanken Grotesk"/>
              </a:defRPr>
            </a:lvl8pPr>
            <a:lvl9pPr lvl="8" algn="ctr">
              <a:spcBef>
                <a:spcPts val="0"/>
              </a:spcBef>
              <a:spcAft>
                <a:spcPts val="0"/>
              </a:spcAft>
              <a:buSzPts val="1200"/>
              <a:buFont typeface="Hanken Grotesk"/>
              <a:buNone/>
              <a:defRPr sz="1200">
                <a:latin typeface="Hanken Grotesk"/>
                <a:ea typeface="Hanken Grotesk"/>
                <a:cs typeface="Hanken Grotesk"/>
                <a:sym typeface="Hanken Grotesk"/>
              </a:defRPr>
            </a:lvl9pPr>
          </a:lstStyle>
          <a:p/>
        </p:txBody>
      </p:sp>
      <p:sp>
        <p:nvSpPr>
          <p:cNvPr id="589" name="Google Shape;589;p63"/>
          <p:cNvSpPr txBox="1"/>
          <p:nvPr>
            <p:ph idx="4" type="title"/>
          </p:nvPr>
        </p:nvSpPr>
        <p:spPr>
          <a:xfrm>
            <a:off x="2777959" y="131799"/>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Font typeface="Hanken Grotesk"/>
              <a:buNone/>
              <a:defRPr sz="1200">
                <a:latin typeface="Hanken Grotesk"/>
                <a:ea typeface="Hanken Grotesk"/>
                <a:cs typeface="Hanken Grotesk"/>
                <a:sym typeface="Hanken Grotesk"/>
              </a:defRPr>
            </a:lvl1pPr>
            <a:lvl2pPr lvl="1" algn="ctr">
              <a:spcBef>
                <a:spcPts val="0"/>
              </a:spcBef>
              <a:spcAft>
                <a:spcPts val="0"/>
              </a:spcAft>
              <a:buSzPts val="1200"/>
              <a:buFont typeface="Hanken Grotesk"/>
              <a:buNone/>
              <a:defRPr sz="1200">
                <a:latin typeface="Hanken Grotesk"/>
                <a:ea typeface="Hanken Grotesk"/>
                <a:cs typeface="Hanken Grotesk"/>
                <a:sym typeface="Hanken Grotesk"/>
              </a:defRPr>
            </a:lvl2pPr>
            <a:lvl3pPr lvl="2" algn="ctr">
              <a:spcBef>
                <a:spcPts val="0"/>
              </a:spcBef>
              <a:spcAft>
                <a:spcPts val="0"/>
              </a:spcAft>
              <a:buSzPts val="1200"/>
              <a:buFont typeface="Hanken Grotesk"/>
              <a:buNone/>
              <a:defRPr sz="1200">
                <a:latin typeface="Hanken Grotesk"/>
                <a:ea typeface="Hanken Grotesk"/>
                <a:cs typeface="Hanken Grotesk"/>
                <a:sym typeface="Hanken Grotesk"/>
              </a:defRPr>
            </a:lvl3pPr>
            <a:lvl4pPr lvl="3" algn="ctr">
              <a:spcBef>
                <a:spcPts val="0"/>
              </a:spcBef>
              <a:spcAft>
                <a:spcPts val="0"/>
              </a:spcAft>
              <a:buSzPts val="1200"/>
              <a:buFont typeface="Hanken Grotesk"/>
              <a:buNone/>
              <a:defRPr sz="1200">
                <a:latin typeface="Hanken Grotesk"/>
                <a:ea typeface="Hanken Grotesk"/>
                <a:cs typeface="Hanken Grotesk"/>
                <a:sym typeface="Hanken Grotesk"/>
              </a:defRPr>
            </a:lvl4pPr>
            <a:lvl5pPr lvl="4" algn="ctr">
              <a:spcBef>
                <a:spcPts val="0"/>
              </a:spcBef>
              <a:spcAft>
                <a:spcPts val="0"/>
              </a:spcAft>
              <a:buSzPts val="1200"/>
              <a:buFont typeface="Hanken Grotesk"/>
              <a:buNone/>
              <a:defRPr sz="1200">
                <a:latin typeface="Hanken Grotesk"/>
                <a:ea typeface="Hanken Grotesk"/>
                <a:cs typeface="Hanken Grotesk"/>
                <a:sym typeface="Hanken Grotesk"/>
              </a:defRPr>
            </a:lvl5pPr>
            <a:lvl6pPr lvl="5" algn="ctr">
              <a:spcBef>
                <a:spcPts val="0"/>
              </a:spcBef>
              <a:spcAft>
                <a:spcPts val="0"/>
              </a:spcAft>
              <a:buSzPts val="1200"/>
              <a:buFont typeface="Hanken Grotesk"/>
              <a:buNone/>
              <a:defRPr sz="1200">
                <a:latin typeface="Hanken Grotesk"/>
                <a:ea typeface="Hanken Grotesk"/>
                <a:cs typeface="Hanken Grotesk"/>
                <a:sym typeface="Hanken Grotesk"/>
              </a:defRPr>
            </a:lvl6pPr>
            <a:lvl7pPr lvl="6" algn="ctr">
              <a:spcBef>
                <a:spcPts val="0"/>
              </a:spcBef>
              <a:spcAft>
                <a:spcPts val="0"/>
              </a:spcAft>
              <a:buSzPts val="1200"/>
              <a:buFont typeface="Hanken Grotesk"/>
              <a:buNone/>
              <a:defRPr sz="1200">
                <a:latin typeface="Hanken Grotesk"/>
                <a:ea typeface="Hanken Grotesk"/>
                <a:cs typeface="Hanken Grotesk"/>
                <a:sym typeface="Hanken Grotesk"/>
              </a:defRPr>
            </a:lvl7pPr>
            <a:lvl8pPr lvl="7" algn="ctr">
              <a:spcBef>
                <a:spcPts val="0"/>
              </a:spcBef>
              <a:spcAft>
                <a:spcPts val="0"/>
              </a:spcAft>
              <a:buSzPts val="1200"/>
              <a:buFont typeface="Hanken Grotesk"/>
              <a:buNone/>
              <a:defRPr sz="1200">
                <a:latin typeface="Hanken Grotesk"/>
                <a:ea typeface="Hanken Grotesk"/>
                <a:cs typeface="Hanken Grotesk"/>
                <a:sym typeface="Hanken Grotesk"/>
              </a:defRPr>
            </a:lvl8pPr>
            <a:lvl9pPr lvl="8" algn="ctr">
              <a:spcBef>
                <a:spcPts val="0"/>
              </a:spcBef>
              <a:spcAft>
                <a:spcPts val="0"/>
              </a:spcAft>
              <a:buSzPts val="1200"/>
              <a:buFont typeface="Hanken Grotesk"/>
              <a:buNone/>
              <a:defRPr sz="1200">
                <a:latin typeface="Hanken Grotesk"/>
                <a:ea typeface="Hanken Grotesk"/>
                <a:cs typeface="Hanken Grotesk"/>
                <a:sym typeface="Hanken Grotesk"/>
              </a:defRPr>
            </a:lvl9pPr>
          </a:lstStyle>
          <a:p/>
        </p:txBody>
      </p:sp>
      <p:sp>
        <p:nvSpPr>
          <p:cNvPr id="590" name="Google Shape;590;p63"/>
          <p:cNvSpPr txBox="1"/>
          <p:nvPr>
            <p:ph idx="1" type="body"/>
          </p:nvPr>
        </p:nvSpPr>
        <p:spPr>
          <a:xfrm>
            <a:off x="7279013" y="420722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91" name="Google Shape;591;p63"/>
          <p:cNvSpPr txBox="1"/>
          <p:nvPr>
            <p:ph idx="5" type="body"/>
          </p:nvPr>
        </p:nvSpPr>
        <p:spPr>
          <a:xfrm>
            <a:off x="7279013" y="373647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92" name="Google Shape;592;p63"/>
          <p:cNvSpPr txBox="1"/>
          <p:nvPr>
            <p:ph idx="6" type="body"/>
          </p:nvPr>
        </p:nvSpPr>
        <p:spPr>
          <a:xfrm>
            <a:off x="7279013" y="324732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93" name="Google Shape;593;p63"/>
          <p:cNvSpPr txBox="1"/>
          <p:nvPr>
            <p:ph idx="7" type="body"/>
          </p:nvPr>
        </p:nvSpPr>
        <p:spPr>
          <a:xfrm>
            <a:off x="7279013" y="2758013"/>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94" name="Google Shape;594;p63"/>
          <p:cNvSpPr txBox="1"/>
          <p:nvPr>
            <p:ph idx="8" type="body"/>
          </p:nvPr>
        </p:nvSpPr>
        <p:spPr>
          <a:xfrm>
            <a:off x="7279013" y="2268713"/>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95" name="Google Shape;595;p63"/>
          <p:cNvSpPr txBox="1"/>
          <p:nvPr>
            <p:ph idx="9" type="body"/>
          </p:nvPr>
        </p:nvSpPr>
        <p:spPr>
          <a:xfrm>
            <a:off x="5503913" y="420722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96" name="Google Shape;596;p63"/>
          <p:cNvSpPr txBox="1"/>
          <p:nvPr>
            <p:ph idx="13" type="body"/>
          </p:nvPr>
        </p:nvSpPr>
        <p:spPr>
          <a:xfrm>
            <a:off x="5503913" y="373647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97" name="Google Shape;597;p63"/>
          <p:cNvSpPr txBox="1"/>
          <p:nvPr>
            <p:ph idx="14" type="body"/>
          </p:nvPr>
        </p:nvSpPr>
        <p:spPr>
          <a:xfrm>
            <a:off x="5503913" y="324732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98" name="Google Shape;598;p63"/>
          <p:cNvSpPr txBox="1"/>
          <p:nvPr>
            <p:ph idx="15" type="body"/>
          </p:nvPr>
        </p:nvSpPr>
        <p:spPr>
          <a:xfrm>
            <a:off x="5503913" y="2758013"/>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599" name="Google Shape;599;p63"/>
          <p:cNvSpPr txBox="1"/>
          <p:nvPr>
            <p:ph idx="16" type="body"/>
          </p:nvPr>
        </p:nvSpPr>
        <p:spPr>
          <a:xfrm>
            <a:off x="5503913" y="2268713"/>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00" name="Google Shape;600;p63"/>
          <p:cNvSpPr txBox="1"/>
          <p:nvPr>
            <p:ph idx="17" type="body"/>
          </p:nvPr>
        </p:nvSpPr>
        <p:spPr>
          <a:xfrm>
            <a:off x="3722638" y="420722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01" name="Google Shape;601;p63"/>
          <p:cNvSpPr txBox="1"/>
          <p:nvPr>
            <p:ph idx="18" type="body"/>
          </p:nvPr>
        </p:nvSpPr>
        <p:spPr>
          <a:xfrm>
            <a:off x="3722638" y="373647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02" name="Google Shape;602;p63"/>
          <p:cNvSpPr txBox="1"/>
          <p:nvPr>
            <p:ph idx="19" type="body"/>
          </p:nvPr>
        </p:nvSpPr>
        <p:spPr>
          <a:xfrm>
            <a:off x="3722638" y="324732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03" name="Google Shape;603;p63"/>
          <p:cNvSpPr txBox="1"/>
          <p:nvPr>
            <p:ph idx="20" type="body"/>
          </p:nvPr>
        </p:nvSpPr>
        <p:spPr>
          <a:xfrm>
            <a:off x="3722638" y="2758013"/>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04" name="Google Shape;604;p63"/>
          <p:cNvSpPr txBox="1"/>
          <p:nvPr>
            <p:ph idx="21" type="body"/>
          </p:nvPr>
        </p:nvSpPr>
        <p:spPr>
          <a:xfrm>
            <a:off x="3722638" y="2268713"/>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05" name="Google Shape;605;p63"/>
          <p:cNvSpPr txBox="1"/>
          <p:nvPr>
            <p:ph idx="22" type="body"/>
          </p:nvPr>
        </p:nvSpPr>
        <p:spPr>
          <a:xfrm>
            <a:off x="1941375" y="420722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06" name="Google Shape;606;p63"/>
          <p:cNvSpPr txBox="1"/>
          <p:nvPr>
            <p:ph idx="23" type="body"/>
          </p:nvPr>
        </p:nvSpPr>
        <p:spPr>
          <a:xfrm>
            <a:off x="1941375" y="373647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07" name="Google Shape;607;p63"/>
          <p:cNvSpPr txBox="1"/>
          <p:nvPr>
            <p:ph idx="24" type="body"/>
          </p:nvPr>
        </p:nvSpPr>
        <p:spPr>
          <a:xfrm>
            <a:off x="1941375" y="3247325"/>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08" name="Google Shape;608;p63"/>
          <p:cNvSpPr txBox="1"/>
          <p:nvPr>
            <p:ph idx="25" type="body"/>
          </p:nvPr>
        </p:nvSpPr>
        <p:spPr>
          <a:xfrm>
            <a:off x="1941375" y="2758013"/>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09" name="Google Shape;609;p63"/>
          <p:cNvSpPr txBox="1"/>
          <p:nvPr>
            <p:ph idx="26" type="body"/>
          </p:nvPr>
        </p:nvSpPr>
        <p:spPr>
          <a:xfrm>
            <a:off x="1941375" y="2268713"/>
            <a:ext cx="1771200" cy="321300"/>
          </a:xfrm>
          <a:prstGeom prst="rect">
            <a:avLst/>
          </a:prstGeom>
        </p:spPr>
        <p:txBody>
          <a:bodyPr anchorCtr="0" anchor="t" bIns="180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10" name="Google Shape;610;p63"/>
          <p:cNvSpPr txBox="1"/>
          <p:nvPr>
            <p:ph idx="27" type="subTitle"/>
          </p:nvPr>
        </p:nvSpPr>
        <p:spPr>
          <a:xfrm>
            <a:off x="7282625" y="1724120"/>
            <a:ext cx="1771200" cy="396000"/>
          </a:xfrm>
          <a:prstGeom prst="rect">
            <a:avLst/>
          </a:prstGeom>
        </p:spPr>
        <p:txBody>
          <a:bodyPr anchorCtr="0" anchor="t" bIns="90000" lIns="180000" spcFirstLastPara="1" rIns="0" wrap="square" tIns="90000">
            <a:normAutofit/>
          </a:bodyPr>
          <a:lstStyle>
            <a:lvl1pPr lvl="0">
              <a:spcBef>
                <a:spcPts val="0"/>
              </a:spcBef>
              <a:spcAft>
                <a:spcPts val="0"/>
              </a:spcAft>
              <a:buClr>
                <a:schemeClr val="dk1"/>
              </a:buClr>
              <a:buSzPts val="1400"/>
              <a:buFont typeface="Hanken Grotesk"/>
              <a:buNone/>
              <a:defRPr b="1" sz="1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1" name="Google Shape;611;p63"/>
          <p:cNvSpPr txBox="1"/>
          <p:nvPr>
            <p:ph idx="28" type="subTitle"/>
          </p:nvPr>
        </p:nvSpPr>
        <p:spPr>
          <a:xfrm>
            <a:off x="337750" y="4207225"/>
            <a:ext cx="1339200" cy="154800"/>
          </a:xfrm>
          <a:prstGeom prst="rect">
            <a:avLst/>
          </a:prstGeom>
        </p:spPr>
        <p:txBody>
          <a:bodyPr anchorCtr="0" anchor="t" bIns="0" lIns="0" spcFirstLastPara="1" rIns="0" wrap="square" tIns="0">
            <a:normAutofit/>
          </a:bodyPr>
          <a:lstStyle>
            <a:lvl1pPr lvl="0">
              <a:spcBef>
                <a:spcPts val="0"/>
              </a:spcBef>
              <a:spcAft>
                <a:spcPts val="0"/>
              </a:spcAft>
              <a:buClr>
                <a:schemeClr val="dk1"/>
              </a:buClr>
              <a:buSzPts val="1000"/>
              <a:buFont typeface="Hanken Grotesk"/>
              <a:buNone/>
              <a:defRPr b="1"/>
            </a:lvl1pPr>
            <a:lvl2pPr lvl="1">
              <a:spcBef>
                <a:spcPts val="0"/>
              </a:spcBef>
              <a:spcAft>
                <a:spcPts val="0"/>
              </a:spcAft>
              <a:buSzPts val="1000"/>
              <a:buFont typeface="Hanken Grotesk"/>
              <a:buNone/>
              <a:defRPr b="1"/>
            </a:lvl2pPr>
            <a:lvl3pPr lvl="2">
              <a:spcBef>
                <a:spcPts val="0"/>
              </a:spcBef>
              <a:spcAft>
                <a:spcPts val="0"/>
              </a:spcAft>
              <a:buSzPts val="1000"/>
              <a:buFont typeface="Hanken Grotesk"/>
              <a:buNone/>
              <a:defRPr b="1"/>
            </a:lvl3pPr>
            <a:lvl4pPr lvl="3">
              <a:spcBef>
                <a:spcPts val="0"/>
              </a:spcBef>
              <a:spcAft>
                <a:spcPts val="0"/>
              </a:spcAft>
              <a:buSzPts val="1000"/>
              <a:buFont typeface="Hanken Grotesk"/>
              <a:buNone/>
              <a:defRPr b="1"/>
            </a:lvl4pPr>
            <a:lvl5pPr lvl="4">
              <a:spcBef>
                <a:spcPts val="0"/>
              </a:spcBef>
              <a:spcAft>
                <a:spcPts val="0"/>
              </a:spcAft>
              <a:buSzPts val="1000"/>
              <a:buFont typeface="Hanken Grotesk"/>
              <a:buNone/>
              <a:defRPr b="1"/>
            </a:lvl5pPr>
            <a:lvl6pPr lvl="5">
              <a:spcBef>
                <a:spcPts val="0"/>
              </a:spcBef>
              <a:spcAft>
                <a:spcPts val="0"/>
              </a:spcAft>
              <a:buSzPts val="1000"/>
              <a:buFont typeface="Hanken Grotesk"/>
              <a:buNone/>
              <a:defRPr b="1"/>
            </a:lvl6pPr>
            <a:lvl7pPr lvl="6">
              <a:spcBef>
                <a:spcPts val="0"/>
              </a:spcBef>
              <a:spcAft>
                <a:spcPts val="0"/>
              </a:spcAft>
              <a:buSzPts val="1000"/>
              <a:buFont typeface="Hanken Grotesk"/>
              <a:buNone/>
              <a:defRPr b="1"/>
            </a:lvl7pPr>
            <a:lvl8pPr lvl="7">
              <a:spcBef>
                <a:spcPts val="0"/>
              </a:spcBef>
              <a:spcAft>
                <a:spcPts val="0"/>
              </a:spcAft>
              <a:buSzPts val="1000"/>
              <a:buFont typeface="Hanken Grotesk"/>
              <a:buNone/>
              <a:defRPr b="1"/>
            </a:lvl8pPr>
            <a:lvl9pPr lvl="8">
              <a:spcBef>
                <a:spcPts val="0"/>
              </a:spcBef>
              <a:spcAft>
                <a:spcPts val="0"/>
              </a:spcAft>
              <a:buSzPts val="1000"/>
              <a:buFont typeface="Hanken Grotesk"/>
              <a:buNone/>
              <a:defRPr b="1"/>
            </a:lvl9pPr>
          </a:lstStyle>
          <a:p/>
        </p:txBody>
      </p:sp>
      <p:sp>
        <p:nvSpPr>
          <p:cNvPr id="612" name="Google Shape;612;p63"/>
          <p:cNvSpPr txBox="1"/>
          <p:nvPr>
            <p:ph idx="29" type="subTitle"/>
          </p:nvPr>
        </p:nvSpPr>
        <p:spPr>
          <a:xfrm>
            <a:off x="337750" y="3737375"/>
            <a:ext cx="1339200" cy="154800"/>
          </a:xfrm>
          <a:prstGeom prst="rect">
            <a:avLst/>
          </a:prstGeom>
        </p:spPr>
        <p:txBody>
          <a:bodyPr anchorCtr="0" anchor="t" bIns="0" lIns="0" spcFirstLastPara="1" rIns="0" wrap="square" tIns="0">
            <a:normAutofit/>
          </a:bodyPr>
          <a:lstStyle>
            <a:lvl1pPr lvl="0">
              <a:spcBef>
                <a:spcPts val="0"/>
              </a:spcBef>
              <a:spcAft>
                <a:spcPts val="0"/>
              </a:spcAft>
              <a:buClr>
                <a:schemeClr val="dk1"/>
              </a:buClr>
              <a:buSzPts val="1000"/>
              <a:buFont typeface="Hanken Grotesk"/>
              <a:buNone/>
              <a:defRPr b="1"/>
            </a:lvl1pPr>
            <a:lvl2pPr lvl="1">
              <a:spcBef>
                <a:spcPts val="0"/>
              </a:spcBef>
              <a:spcAft>
                <a:spcPts val="0"/>
              </a:spcAft>
              <a:buSzPts val="1000"/>
              <a:buFont typeface="Hanken Grotesk"/>
              <a:buNone/>
              <a:defRPr b="1"/>
            </a:lvl2pPr>
            <a:lvl3pPr lvl="2">
              <a:spcBef>
                <a:spcPts val="0"/>
              </a:spcBef>
              <a:spcAft>
                <a:spcPts val="0"/>
              </a:spcAft>
              <a:buSzPts val="1000"/>
              <a:buFont typeface="Hanken Grotesk"/>
              <a:buNone/>
              <a:defRPr b="1"/>
            </a:lvl3pPr>
            <a:lvl4pPr lvl="3">
              <a:spcBef>
                <a:spcPts val="0"/>
              </a:spcBef>
              <a:spcAft>
                <a:spcPts val="0"/>
              </a:spcAft>
              <a:buSzPts val="1000"/>
              <a:buFont typeface="Hanken Grotesk"/>
              <a:buNone/>
              <a:defRPr b="1"/>
            </a:lvl4pPr>
            <a:lvl5pPr lvl="4">
              <a:spcBef>
                <a:spcPts val="0"/>
              </a:spcBef>
              <a:spcAft>
                <a:spcPts val="0"/>
              </a:spcAft>
              <a:buSzPts val="1000"/>
              <a:buFont typeface="Hanken Grotesk"/>
              <a:buNone/>
              <a:defRPr b="1"/>
            </a:lvl5pPr>
            <a:lvl6pPr lvl="5">
              <a:spcBef>
                <a:spcPts val="0"/>
              </a:spcBef>
              <a:spcAft>
                <a:spcPts val="0"/>
              </a:spcAft>
              <a:buSzPts val="1000"/>
              <a:buFont typeface="Hanken Grotesk"/>
              <a:buNone/>
              <a:defRPr b="1"/>
            </a:lvl6pPr>
            <a:lvl7pPr lvl="6">
              <a:spcBef>
                <a:spcPts val="0"/>
              </a:spcBef>
              <a:spcAft>
                <a:spcPts val="0"/>
              </a:spcAft>
              <a:buSzPts val="1000"/>
              <a:buFont typeface="Hanken Grotesk"/>
              <a:buNone/>
              <a:defRPr b="1"/>
            </a:lvl7pPr>
            <a:lvl8pPr lvl="7">
              <a:spcBef>
                <a:spcPts val="0"/>
              </a:spcBef>
              <a:spcAft>
                <a:spcPts val="0"/>
              </a:spcAft>
              <a:buSzPts val="1000"/>
              <a:buFont typeface="Hanken Grotesk"/>
              <a:buNone/>
              <a:defRPr b="1"/>
            </a:lvl8pPr>
            <a:lvl9pPr lvl="8">
              <a:spcBef>
                <a:spcPts val="0"/>
              </a:spcBef>
              <a:spcAft>
                <a:spcPts val="0"/>
              </a:spcAft>
              <a:buSzPts val="1000"/>
              <a:buFont typeface="Hanken Grotesk"/>
              <a:buNone/>
              <a:defRPr b="1"/>
            </a:lvl9pPr>
          </a:lstStyle>
          <a:p/>
        </p:txBody>
      </p:sp>
      <p:sp>
        <p:nvSpPr>
          <p:cNvPr id="613" name="Google Shape;613;p63"/>
          <p:cNvSpPr txBox="1"/>
          <p:nvPr>
            <p:ph idx="30" type="subTitle"/>
          </p:nvPr>
        </p:nvSpPr>
        <p:spPr>
          <a:xfrm>
            <a:off x="337750" y="3247775"/>
            <a:ext cx="1339200" cy="154800"/>
          </a:xfrm>
          <a:prstGeom prst="rect">
            <a:avLst/>
          </a:prstGeom>
        </p:spPr>
        <p:txBody>
          <a:bodyPr anchorCtr="0" anchor="t" bIns="0" lIns="0" spcFirstLastPara="1" rIns="0" wrap="square" tIns="0">
            <a:normAutofit/>
          </a:bodyPr>
          <a:lstStyle>
            <a:lvl1pPr lvl="0">
              <a:spcBef>
                <a:spcPts val="0"/>
              </a:spcBef>
              <a:spcAft>
                <a:spcPts val="0"/>
              </a:spcAft>
              <a:buClr>
                <a:schemeClr val="dk1"/>
              </a:buClr>
              <a:buSzPts val="1000"/>
              <a:buFont typeface="Hanken Grotesk"/>
              <a:buNone/>
              <a:defRPr b="1"/>
            </a:lvl1pPr>
            <a:lvl2pPr lvl="1">
              <a:spcBef>
                <a:spcPts val="0"/>
              </a:spcBef>
              <a:spcAft>
                <a:spcPts val="0"/>
              </a:spcAft>
              <a:buSzPts val="1000"/>
              <a:buFont typeface="Hanken Grotesk"/>
              <a:buNone/>
              <a:defRPr b="1"/>
            </a:lvl2pPr>
            <a:lvl3pPr lvl="2">
              <a:spcBef>
                <a:spcPts val="0"/>
              </a:spcBef>
              <a:spcAft>
                <a:spcPts val="0"/>
              </a:spcAft>
              <a:buSzPts val="1000"/>
              <a:buFont typeface="Hanken Grotesk"/>
              <a:buNone/>
              <a:defRPr b="1"/>
            </a:lvl3pPr>
            <a:lvl4pPr lvl="3">
              <a:spcBef>
                <a:spcPts val="0"/>
              </a:spcBef>
              <a:spcAft>
                <a:spcPts val="0"/>
              </a:spcAft>
              <a:buSzPts val="1000"/>
              <a:buFont typeface="Hanken Grotesk"/>
              <a:buNone/>
              <a:defRPr b="1"/>
            </a:lvl4pPr>
            <a:lvl5pPr lvl="4">
              <a:spcBef>
                <a:spcPts val="0"/>
              </a:spcBef>
              <a:spcAft>
                <a:spcPts val="0"/>
              </a:spcAft>
              <a:buSzPts val="1000"/>
              <a:buFont typeface="Hanken Grotesk"/>
              <a:buNone/>
              <a:defRPr b="1"/>
            </a:lvl5pPr>
            <a:lvl6pPr lvl="5">
              <a:spcBef>
                <a:spcPts val="0"/>
              </a:spcBef>
              <a:spcAft>
                <a:spcPts val="0"/>
              </a:spcAft>
              <a:buSzPts val="1000"/>
              <a:buFont typeface="Hanken Grotesk"/>
              <a:buNone/>
              <a:defRPr b="1"/>
            </a:lvl6pPr>
            <a:lvl7pPr lvl="6">
              <a:spcBef>
                <a:spcPts val="0"/>
              </a:spcBef>
              <a:spcAft>
                <a:spcPts val="0"/>
              </a:spcAft>
              <a:buSzPts val="1000"/>
              <a:buFont typeface="Hanken Grotesk"/>
              <a:buNone/>
              <a:defRPr b="1"/>
            </a:lvl7pPr>
            <a:lvl8pPr lvl="7">
              <a:spcBef>
                <a:spcPts val="0"/>
              </a:spcBef>
              <a:spcAft>
                <a:spcPts val="0"/>
              </a:spcAft>
              <a:buSzPts val="1000"/>
              <a:buFont typeface="Hanken Grotesk"/>
              <a:buNone/>
              <a:defRPr b="1"/>
            </a:lvl8pPr>
            <a:lvl9pPr lvl="8">
              <a:spcBef>
                <a:spcPts val="0"/>
              </a:spcBef>
              <a:spcAft>
                <a:spcPts val="0"/>
              </a:spcAft>
              <a:buSzPts val="1000"/>
              <a:buFont typeface="Hanken Grotesk"/>
              <a:buNone/>
              <a:defRPr b="1"/>
            </a:lvl9pPr>
          </a:lstStyle>
          <a:p/>
        </p:txBody>
      </p:sp>
      <p:sp>
        <p:nvSpPr>
          <p:cNvPr id="614" name="Google Shape;614;p63"/>
          <p:cNvSpPr txBox="1"/>
          <p:nvPr>
            <p:ph idx="31" type="subTitle"/>
          </p:nvPr>
        </p:nvSpPr>
        <p:spPr>
          <a:xfrm>
            <a:off x="337750" y="2758175"/>
            <a:ext cx="1339200" cy="154800"/>
          </a:xfrm>
          <a:prstGeom prst="rect">
            <a:avLst/>
          </a:prstGeom>
        </p:spPr>
        <p:txBody>
          <a:bodyPr anchorCtr="0" anchor="t" bIns="0" lIns="0" spcFirstLastPara="1" rIns="0" wrap="square" tIns="0">
            <a:normAutofit/>
          </a:bodyPr>
          <a:lstStyle>
            <a:lvl1pPr lvl="0">
              <a:spcBef>
                <a:spcPts val="0"/>
              </a:spcBef>
              <a:spcAft>
                <a:spcPts val="0"/>
              </a:spcAft>
              <a:buClr>
                <a:schemeClr val="dk1"/>
              </a:buClr>
              <a:buSzPts val="1000"/>
              <a:buFont typeface="Hanken Grotesk"/>
              <a:buNone/>
              <a:defRPr b="1"/>
            </a:lvl1pPr>
            <a:lvl2pPr lvl="1">
              <a:spcBef>
                <a:spcPts val="0"/>
              </a:spcBef>
              <a:spcAft>
                <a:spcPts val="0"/>
              </a:spcAft>
              <a:buSzPts val="1000"/>
              <a:buFont typeface="Hanken Grotesk"/>
              <a:buNone/>
              <a:defRPr b="1"/>
            </a:lvl2pPr>
            <a:lvl3pPr lvl="2">
              <a:spcBef>
                <a:spcPts val="0"/>
              </a:spcBef>
              <a:spcAft>
                <a:spcPts val="0"/>
              </a:spcAft>
              <a:buSzPts val="1000"/>
              <a:buFont typeface="Hanken Grotesk"/>
              <a:buNone/>
              <a:defRPr b="1"/>
            </a:lvl3pPr>
            <a:lvl4pPr lvl="3">
              <a:spcBef>
                <a:spcPts val="0"/>
              </a:spcBef>
              <a:spcAft>
                <a:spcPts val="0"/>
              </a:spcAft>
              <a:buSzPts val="1000"/>
              <a:buFont typeface="Hanken Grotesk"/>
              <a:buNone/>
              <a:defRPr b="1"/>
            </a:lvl4pPr>
            <a:lvl5pPr lvl="4">
              <a:spcBef>
                <a:spcPts val="0"/>
              </a:spcBef>
              <a:spcAft>
                <a:spcPts val="0"/>
              </a:spcAft>
              <a:buSzPts val="1000"/>
              <a:buFont typeface="Hanken Grotesk"/>
              <a:buNone/>
              <a:defRPr b="1"/>
            </a:lvl5pPr>
            <a:lvl6pPr lvl="5">
              <a:spcBef>
                <a:spcPts val="0"/>
              </a:spcBef>
              <a:spcAft>
                <a:spcPts val="0"/>
              </a:spcAft>
              <a:buSzPts val="1000"/>
              <a:buFont typeface="Hanken Grotesk"/>
              <a:buNone/>
              <a:defRPr b="1"/>
            </a:lvl6pPr>
            <a:lvl7pPr lvl="6">
              <a:spcBef>
                <a:spcPts val="0"/>
              </a:spcBef>
              <a:spcAft>
                <a:spcPts val="0"/>
              </a:spcAft>
              <a:buSzPts val="1000"/>
              <a:buFont typeface="Hanken Grotesk"/>
              <a:buNone/>
              <a:defRPr b="1"/>
            </a:lvl7pPr>
            <a:lvl8pPr lvl="7">
              <a:spcBef>
                <a:spcPts val="0"/>
              </a:spcBef>
              <a:spcAft>
                <a:spcPts val="0"/>
              </a:spcAft>
              <a:buSzPts val="1000"/>
              <a:buFont typeface="Hanken Grotesk"/>
              <a:buNone/>
              <a:defRPr b="1"/>
            </a:lvl8pPr>
            <a:lvl9pPr lvl="8">
              <a:spcBef>
                <a:spcPts val="0"/>
              </a:spcBef>
              <a:spcAft>
                <a:spcPts val="0"/>
              </a:spcAft>
              <a:buSzPts val="1000"/>
              <a:buFont typeface="Hanken Grotesk"/>
              <a:buNone/>
              <a:defRPr b="1"/>
            </a:lvl9pPr>
          </a:lstStyle>
          <a:p/>
        </p:txBody>
      </p:sp>
      <p:sp>
        <p:nvSpPr>
          <p:cNvPr id="615" name="Google Shape;615;p63"/>
          <p:cNvSpPr txBox="1"/>
          <p:nvPr>
            <p:ph idx="32" type="subTitle"/>
          </p:nvPr>
        </p:nvSpPr>
        <p:spPr>
          <a:xfrm>
            <a:off x="337750" y="2268575"/>
            <a:ext cx="1339200" cy="154800"/>
          </a:xfrm>
          <a:prstGeom prst="rect">
            <a:avLst/>
          </a:prstGeom>
        </p:spPr>
        <p:txBody>
          <a:bodyPr anchorCtr="0" anchor="t" bIns="0" lIns="0" spcFirstLastPara="1" rIns="0" wrap="square" tIns="0">
            <a:normAutofit/>
          </a:bodyPr>
          <a:lstStyle>
            <a:lvl1pPr lvl="0">
              <a:spcBef>
                <a:spcPts val="0"/>
              </a:spcBef>
              <a:spcAft>
                <a:spcPts val="0"/>
              </a:spcAft>
              <a:buClr>
                <a:schemeClr val="dk1"/>
              </a:buClr>
              <a:buSzPts val="1000"/>
              <a:buFont typeface="Hanken Grotesk"/>
              <a:buNone/>
              <a:defRPr b="1"/>
            </a:lvl1pPr>
            <a:lvl2pPr lvl="1">
              <a:spcBef>
                <a:spcPts val="0"/>
              </a:spcBef>
              <a:spcAft>
                <a:spcPts val="0"/>
              </a:spcAft>
              <a:buSzPts val="1000"/>
              <a:buFont typeface="Hanken Grotesk"/>
              <a:buNone/>
              <a:defRPr b="1"/>
            </a:lvl2pPr>
            <a:lvl3pPr lvl="2">
              <a:spcBef>
                <a:spcPts val="0"/>
              </a:spcBef>
              <a:spcAft>
                <a:spcPts val="0"/>
              </a:spcAft>
              <a:buSzPts val="1000"/>
              <a:buFont typeface="Hanken Grotesk"/>
              <a:buNone/>
              <a:defRPr b="1"/>
            </a:lvl3pPr>
            <a:lvl4pPr lvl="3">
              <a:spcBef>
                <a:spcPts val="0"/>
              </a:spcBef>
              <a:spcAft>
                <a:spcPts val="0"/>
              </a:spcAft>
              <a:buSzPts val="1000"/>
              <a:buFont typeface="Hanken Grotesk"/>
              <a:buNone/>
              <a:defRPr b="1"/>
            </a:lvl4pPr>
            <a:lvl5pPr lvl="4">
              <a:spcBef>
                <a:spcPts val="0"/>
              </a:spcBef>
              <a:spcAft>
                <a:spcPts val="0"/>
              </a:spcAft>
              <a:buSzPts val="1000"/>
              <a:buFont typeface="Hanken Grotesk"/>
              <a:buNone/>
              <a:defRPr b="1"/>
            </a:lvl5pPr>
            <a:lvl6pPr lvl="5">
              <a:spcBef>
                <a:spcPts val="0"/>
              </a:spcBef>
              <a:spcAft>
                <a:spcPts val="0"/>
              </a:spcAft>
              <a:buSzPts val="1000"/>
              <a:buFont typeface="Hanken Grotesk"/>
              <a:buNone/>
              <a:defRPr b="1"/>
            </a:lvl6pPr>
            <a:lvl7pPr lvl="6">
              <a:spcBef>
                <a:spcPts val="0"/>
              </a:spcBef>
              <a:spcAft>
                <a:spcPts val="0"/>
              </a:spcAft>
              <a:buSzPts val="1000"/>
              <a:buFont typeface="Hanken Grotesk"/>
              <a:buNone/>
              <a:defRPr b="1"/>
            </a:lvl7pPr>
            <a:lvl8pPr lvl="7">
              <a:spcBef>
                <a:spcPts val="0"/>
              </a:spcBef>
              <a:spcAft>
                <a:spcPts val="0"/>
              </a:spcAft>
              <a:buSzPts val="1000"/>
              <a:buFont typeface="Hanken Grotesk"/>
              <a:buNone/>
              <a:defRPr b="1"/>
            </a:lvl8pPr>
            <a:lvl9pPr lvl="8">
              <a:spcBef>
                <a:spcPts val="0"/>
              </a:spcBef>
              <a:spcAft>
                <a:spcPts val="0"/>
              </a:spcAft>
              <a:buSzPts val="1000"/>
              <a:buFont typeface="Hanken Grotesk"/>
              <a:buNone/>
              <a:defRPr b="1"/>
            </a:lvl9pPr>
          </a:lstStyle>
          <a:p/>
        </p:txBody>
      </p:sp>
      <p:sp>
        <p:nvSpPr>
          <p:cNvPr id="616" name="Google Shape;616;p63"/>
          <p:cNvSpPr txBox="1"/>
          <p:nvPr>
            <p:ph idx="33" type="title"/>
          </p:nvPr>
        </p:nvSpPr>
        <p:spPr>
          <a:xfrm>
            <a:off x="596525" y="753313"/>
            <a:ext cx="7062000" cy="615900"/>
          </a:xfrm>
          <a:prstGeom prst="rect">
            <a:avLst/>
          </a:prstGeom>
        </p:spPr>
        <p:txBody>
          <a:bodyPr anchorCtr="0" anchor="t" bIns="91425" lIns="91425" spcFirstLastPara="1" rIns="91425" wrap="square" tIns="0">
            <a:normAutofit/>
          </a:bodyPr>
          <a:lstStyle>
            <a:lvl1pPr lvl="0">
              <a:spcBef>
                <a:spcPts val="0"/>
              </a:spcBef>
              <a:spcAft>
                <a:spcPts val="0"/>
              </a:spcAft>
              <a:buSzPts val="2800"/>
              <a:buNone/>
              <a:defRPr sz="4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17" name="Google Shape;617;p63"/>
          <p:cNvSpPr txBox="1"/>
          <p:nvPr>
            <p:ph idx="34" type="subTitle"/>
          </p:nvPr>
        </p:nvSpPr>
        <p:spPr>
          <a:xfrm>
            <a:off x="1950863" y="1724125"/>
            <a:ext cx="1771200" cy="396000"/>
          </a:xfrm>
          <a:prstGeom prst="rect">
            <a:avLst/>
          </a:prstGeom>
        </p:spPr>
        <p:txBody>
          <a:bodyPr anchorCtr="0" anchor="t" bIns="90000" lIns="180000" spcFirstLastPara="1" rIns="0" wrap="square" tIns="90000">
            <a:normAutofit/>
          </a:bodyPr>
          <a:lstStyle>
            <a:lvl1pPr lvl="0">
              <a:spcBef>
                <a:spcPts val="0"/>
              </a:spcBef>
              <a:spcAft>
                <a:spcPts val="0"/>
              </a:spcAft>
              <a:buClr>
                <a:schemeClr val="dk1"/>
              </a:buClr>
              <a:buSzPts val="1400"/>
              <a:buFont typeface="Hanken Grotesk"/>
              <a:buNone/>
              <a:defRPr b="1" sz="1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8" name="Google Shape;618;p63"/>
          <p:cNvSpPr txBox="1"/>
          <p:nvPr>
            <p:ph idx="35" type="subTitle"/>
          </p:nvPr>
        </p:nvSpPr>
        <p:spPr>
          <a:xfrm>
            <a:off x="3726825" y="1724125"/>
            <a:ext cx="1771200" cy="396000"/>
          </a:xfrm>
          <a:prstGeom prst="rect">
            <a:avLst/>
          </a:prstGeom>
        </p:spPr>
        <p:txBody>
          <a:bodyPr anchorCtr="0" anchor="t" bIns="90000" lIns="180000" spcFirstLastPara="1" rIns="0" wrap="square" tIns="90000">
            <a:normAutofit/>
          </a:bodyPr>
          <a:lstStyle>
            <a:lvl1pPr lvl="0">
              <a:spcBef>
                <a:spcPts val="0"/>
              </a:spcBef>
              <a:spcAft>
                <a:spcPts val="0"/>
              </a:spcAft>
              <a:buClr>
                <a:schemeClr val="dk1"/>
              </a:buClr>
              <a:buSzPts val="1400"/>
              <a:buFont typeface="Hanken Grotesk"/>
              <a:buNone/>
              <a:defRPr b="1" sz="1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9" name="Google Shape;619;p63"/>
          <p:cNvSpPr txBox="1"/>
          <p:nvPr>
            <p:ph idx="36" type="subTitle"/>
          </p:nvPr>
        </p:nvSpPr>
        <p:spPr>
          <a:xfrm>
            <a:off x="5503900" y="1724125"/>
            <a:ext cx="1771200" cy="396000"/>
          </a:xfrm>
          <a:prstGeom prst="rect">
            <a:avLst/>
          </a:prstGeom>
        </p:spPr>
        <p:txBody>
          <a:bodyPr anchorCtr="0" anchor="t" bIns="90000" lIns="180000" spcFirstLastPara="1" rIns="0" wrap="square" tIns="90000">
            <a:normAutofit/>
          </a:bodyPr>
          <a:lstStyle>
            <a:lvl1pPr lvl="0">
              <a:spcBef>
                <a:spcPts val="0"/>
              </a:spcBef>
              <a:spcAft>
                <a:spcPts val="0"/>
              </a:spcAft>
              <a:buClr>
                <a:schemeClr val="dk1"/>
              </a:buClr>
              <a:buSzPts val="1400"/>
              <a:buFont typeface="Hanken Grotesk"/>
              <a:buNone/>
              <a:defRPr b="1" sz="1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extLst>
    <p:ext uri="{DCECCB84-F9BA-43D5-87BE-67443E8EF086}">
      <p15:sldGuideLst>
        <p15:guide id="1" orient="horz" pos="2731">
          <p15:clr>
            <a:srgbClr val="E46962"/>
          </p15:clr>
        </p15:guide>
        <p15:guide id="2" orient="horz" pos="2435">
          <p15:clr>
            <a:srgbClr val="E46962"/>
          </p15:clr>
        </p15:guide>
        <p15:guide id="3" orient="horz" pos="1819">
          <p15:clr>
            <a:srgbClr val="E46962"/>
          </p15:clr>
        </p15:guide>
        <p15:guide id="4" orient="horz" pos="2129">
          <p15:clr>
            <a:srgbClr val="E46962"/>
          </p15:clr>
        </p15:guide>
        <p15:guide id="5" orient="horz" pos="1510">
          <p15:clr>
            <a:srgbClr val="E46962"/>
          </p15:clr>
        </p15:guide>
      </p15:sldGuideLst>
    </p:ext>
  </p:extLst>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cs and folder background">
  <p:cSld name="CUSTOM_1_1">
    <p:spTree>
      <p:nvGrpSpPr>
        <p:cNvPr id="620" name="Shape 620"/>
        <p:cNvGrpSpPr/>
        <p:nvPr/>
      </p:nvGrpSpPr>
      <p:grpSpPr>
        <a:xfrm>
          <a:off x="0" y="0"/>
          <a:ext cx="0" cy="0"/>
          <a:chOff x="0" y="0"/>
          <a:chExt cx="0" cy="0"/>
        </a:xfrm>
      </p:grpSpPr>
      <p:sp>
        <p:nvSpPr>
          <p:cNvPr id="621" name="Google Shape;621;p64"/>
          <p:cNvSpPr/>
          <p:nvPr/>
        </p:nvSpPr>
        <p:spPr>
          <a:xfrm>
            <a:off x="-2450" y="486600"/>
            <a:ext cx="9144000" cy="4656900"/>
          </a:xfrm>
          <a:prstGeom prst="roundRect">
            <a:avLst>
              <a:gd fmla="val 0" name="adj"/>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800"/>
              <a:buFont typeface="Arial"/>
              <a:buNone/>
            </a:pPr>
            <a:r>
              <a:rPr lang="en">
                <a:solidFill>
                  <a:schemeClr val="dk1"/>
                </a:solidFill>
                <a:latin typeface="Hanken Grotesk"/>
                <a:ea typeface="Hanken Grotesk"/>
                <a:cs typeface="Hanken Grotesk"/>
                <a:sym typeface="Hanken Grotesk"/>
              </a:rPr>
              <a:t> </a:t>
            </a:r>
            <a:endParaRPr>
              <a:solidFill>
                <a:schemeClr val="dk1"/>
              </a:solidFill>
              <a:latin typeface="Hanken Grotesk"/>
              <a:ea typeface="Hanken Grotesk"/>
              <a:cs typeface="Hanken Grotesk"/>
              <a:sym typeface="Hanken Grotesk"/>
            </a:endParaRPr>
          </a:p>
        </p:txBody>
      </p:sp>
      <p:sp>
        <p:nvSpPr>
          <p:cNvPr id="622" name="Google Shape;622;p64"/>
          <p:cNvSpPr txBox="1"/>
          <p:nvPr>
            <p:ph idx="1" type="subTitle"/>
          </p:nvPr>
        </p:nvSpPr>
        <p:spPr>
          <a:xfrm>
            <a:off x="1314600" y="131800"/>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None/>
              <a:defRPr sz="1200"/>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623" name="Google Shape;623;p64"/>
          <p:cNvSpPr txBox="1"/>
          <p:nvPr>
            <p:ph idx="2" type="subTitle"/>
          </p:nvPr>
        </p:nvSpPr>
        <p:spPr>
          <a:xfrm>
            <a:off x="4228850" y="131800"/>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None/>
              <a:defRPr sz="1200"/>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624" name="Google Shape;624;p64"/>
          <p:cNvSpPr txBox="1"/>
          <p:nvPr>
            <p:ph idx="3" type="subTitle"/>
          </p:nvPr>
        </p:nvSpPr>
        <p:spPr>
          <a:xfrm>
            <a:off x="5724100" y="131800"/>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None/>
              <a:defRPr sz="1200"/>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625" name="Google Shape;625;p64"/>
          <p:cNvSpPr txBox="1"/>
          <p:nvPr>
            <p:ph type="title"/>
          </p:nvPr>
        </p:nvSpPr>
        <p:spPr>
          <a:xfrm>
            <a:off x="2777959" y="131799"/>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Font typeface="Hanken Grotesk"/>
              <a:buNone/>
              <a:defRPr sz="1200">
                <a:latin typeface="Hanken Grotesk"/>
                <a:ea typeface="Hanken Grotesk"/>
                <a:cs typeface="Hanken Grotesk"/>
                <a:sym typeface="Hanken Grotesk"/>
              </a:defRPr>
            </a:lvl1pPr>
            <a:lvl2pPr lvl="1" algn="ctr">
              <a:spcBef>
                <a:spcPts val="0"/>
              </a:spcBef>
              <a:spcAft>
                <a:spcPts val="0"/>
              </a:spcAft>
              <a:buSzPts val="1200"/>
              <a:buFont typeface="Hanken Grotesk"/>
              <a:buNone/>
              <a:defRPr sz="1200">
                <a:latin typeface="Hanken Grotesk"/>
                <a:ea typeface="Hanken Grotesk"/>
                <a:cs typeface="Hanken Grotesk"/>
                <a:sym typeface="Hanken Grotesk"/>
              </a:defRPr>
            </a:lvl2pPr>
            <a:lvl3pPr lvl="2" algn="ctr">
              <a:spcBef>
                <a:spcPts val="0"/>
              </a:spcBef>
              <a:spcAft>
                <a:spcPts val="0"/>
              </a:spcAft>
              <a:buSzPts val="1200"/>
              <a:buFont typeface="Hanken Grotesk"/>
              <a:buNone/>
              <a:defRPr sz="1200">
                <a:latin typeface="Hanken Grotesk"/>
                <a:ea typeface="Hanken Grotesk"/>
                <a:cs typeface="Hanken Grotesk"/>
                <a:sym typeface="Hanken Grotesk"/>
              </a:defRPr>
            </a:lvl3pPr>
            <a:lvl4pPr lvl="3" algn="ctr">
              <a:spcBef>
                <a:spcPts val="0"/>
              </a:spcBef>
              <a:spcAft>
                <a:spcPts val="0"/>
              </a:spcAft>
              <a:buSzPts val="1200"/>
              <a:buFont typeface="Hanken Grotesk"/>
              <a:buNone/>
              <a:defRPr sz="1200">
                <a:latin typeface="Hanken Grotesk"/>
                <a:ea typeface="Hanken Grotesk"/>
                <a:cs typeface="Hanken Grotesk"/>
                <a:sym typeface="Hanken Grotesk"/>
              </a:defRPr>
            </a:lvl4pPr>
            <a:lvl5pPr lvl="4" algn="ctr">
              <a:spcBef>
                <a:spcPts val="0"/>
              </a:spcBef>
              <a:spcAft>
                <a:spcPts val="0"/>
              </a:spcAft>
              <a:buSzPts val="1200"/>
              <a:buFont typeface="Hanken Grotesk"/>
              <a:buNone/>
              <a:defRPr sz="1200">
                <a:latin typeface="Hanken Grotesk"/>
                <a:ea typeface="Hanken Grotesk"/>
                <a:cs typeface="Hanken Grotesk"/>
                <a:sym typeface="Hanken Grotesk"/>
              </a:defRPr>
            </a:lvl5pPr>
            <a:lvl6pPr lvl="5" algn="ctr">
              <a:spcBef>
                <a:spcPts val="0"/>
              </a:spcBef>
              <a:spcAft>
                <a:spcPts val="0"/>
              </a:spcAft>
              <a:buSzPts val="1200"/>
              <a:buFont typeface="Hanken Grotesk"/>
              <a:buNone/>
              <a:defRPr sz="1200">
                <a:latin typeface="Hanken Grotesk"/>
                <a:ea typeface="Hanken Grotesk"/>
                <a:cs typeface="Hanken Grotesk"/>
                <a:sym typeface="Hanken Grotesk"/>
              </a:defRPr>
            </a:lvl6pPr>
            <a:lvl7pPr lvl="6" algn="ctr">
              <a:spcBef>
                <a:spcPts val="0"/>
              </a:spcBef>
              <a:spcAft>
                <a:spcPts val="0"/>
              </a:spcAft>
              <a:buSzPts val="1200"/>
              <a:buFont typeface="Hanken Grotesk"/>
              <a:buNone/>
              <a:defRPr sz="1200">
                <a:latin typeface="Hanken Grotesk"/>
                <a:ea typeface="Hanken Grotesk"/>
                <a:cs typeface="Hanken Grotesk"/>
                <a:sym typeface="Hanken Grotesk"/>
              </a:defRPr>
            </a:lvl7pPr>
            <a:lvl8pPr lvl="7" algn="ctr">
              <a:spcBef>
                <a:spcPts val="0"/>
              </a:spcBef>
              <a:spcAft>
                <a:spcPts val="0"/>
              </a:spcAft>
              <a:buSzPts val="1200"/>
              <a:buFont typeface="Hanken Grotesk"/>
              <a:buNone/>
              <a:defRPr sz="1200">
                <a:latin typeface="Hanken Grotesk"/>
                <a:ea typeface="Hanken Grotesk"/>
                <a:cs typeface="Hanken Grotesk"/>
                <a:sym typeface="Hanken Grotesk"/>
              </a:defRPr>
            </a:lvl8pPr>
            <a:lvl9pPr lvl="8" algn="ctr">
              <a:spcBef>
                <a:spcPts val="0"/>
              </a:spcBef>
              <a:spcAft>
                <a:spcPts val="0"/>
              </a:spcAft>
              <a:buSzPts val="1200"/>
              <a:buFont typeface="Hanken Grotesk"/>
              <a:buNone/>
              <a:defRPr sz="1200">
                <a:latin typeface="Hanken Grotesk"/>
                <a:ea typeface="Hanken Grotesk"/>
                <a:cs typeface="Hanken Grotesk"/>
                <a:sym typeface="Hanken Grotesk"/>
              </a:defRPr>
            </a:lvl9pPr>
          </a:lstStyle>
          <a:p/>
        </p:txBody>
      </p:sp>
      <p:sp>
        <p:nvSpPr>
          <p:cNvPr id="626" name="Google Shape;626;p64"/>
          <p:cNvSpPr txBox="1"/>
          <p:nvPr>
            <p:ph idx="4" type="subTitle"/>
          </p:nvPr>
        </p:nvSpPr>
        <p:spPr>
          <a:xfrm>
            <a:off x="4617888" y="2276000"/>
            <a:ext cx="4291500" cy="525600"/>
          </a:xfrm>
          <a:prstGeom prst="rect">
            <a:avLst/>
          </a:prstGeom>
        </p:spPr>
        <p:txBody>
          <a:bodyPr anchorCtr="0" anchor="t" bIns="0" lIns="180000" spcFirstLastPara="1" rIns="180000" wrap="square" tIns="90000">
            <a:normAutofit/>
          </a:bodyPr>
          <a:lstStyle>
            <a:lvl1pPr lvl="0">
              <a:spcBef>
                <a:spcPts val="0"/>
              </a:spcBef>
              <a:spcAft>
                <a:spcPts val="0"/>
              </a:spcAft>
              <a:buClr>
                <a:schemeClr val="dk1"/>
              </a:buClr>
              <a:buSzPts val="1600"/>
              <a:buFont typeface="Neuton Light"/>
              <a:buNone/>
              <a:defRPr sz="1600">
                <a:latin typeface="Neuton Light"/>
                <a:ea typeface="Neuton Light"/>
                <a:cs typeface="Neuton Light"/>
                <a:sym typeface="Neuton Light"/>
              </a:defRPr>
            </a:lvl1pPr>
            <a:lvl2pPr lvl="1">
              <a:spcBef>
                <a:spcPts val="0"/>
              </a:spcBef>
              <a:spcAft>
                <a:spcPts val="0"/>
              </a:spcAft>
              <a:buSzPts val="1600"/>
              <a:buFont typeface="Neuton Light"/>
              <a:buNone/>
              <a:defRPr sz="1600">
                <a:latin typeface="Neuton Light"/>
                <a:ea typeface="Neuton Light"/>
                <a:cs typeface="Neuton Light"/>
                <a:sym typeface="Neuton Light"/>
              </a:defRPr>
            </a:lvl2pPr>
            <a:lvl3pPr lvl="2">
              <a:spcBef>
                <a:spcPts val="0"/>
              </a:spcBef>
              <a:spcAft>
                <a:spcPts val="0"/>
              </a:spcAft>
              <a:buSzPts val="1600"/>
              <a:buFont typeface="Neuton Light"/>
              <a:buNone/>
              <a:defRPr sz="1600">
                <a:latin typeface="Neuton Light"/>
                <a:ea typeface="Neuton Light"/>
                <a:cs typeface="Neuton Light"/>
                <a:sym typeface="Neuton Light"/>
              </a:defRPr>
            </a:lvl3pPr>
            <a:lvl4pPr lvl="3">
              <a:spcBef>
                <a:spcPts val="0"/>
              </a:spcBef>
              <a:spcAft>
                <a:spcPts val="0"/>
              </a:spcAft>
              <a:buSzPts val="1600"/>
              <a:buFont typeface="Neuton Light"/>
              <a:buNone/>
              <a:defRPr sz="1600">
                <a:latin typeface="Neuton Light"/>
                <a:ea typeface="Neuton Light"/>
                <a:cs typeface="Neuton Light"/>
                <a:sym typeface="Neuton Light"/>
              </a:defRPr>
            </a:lvl4pPr>
            <a:lvl5pPr lvl="4">
              <a:spcBef>
                <a:spcPts val="0"/>
              </a:spcBef>
              <a:spcAft>
                <a:spcPts val="0"/>
              </a:spcAft>
              <a:buSzPts val="1600"/>
              <a:buFont typeface="Neuton Light"/>
              <a:buNone/>
              <a:defRPr sz="1600">
                <a:latin typeface="Neuton Light"/>
                <a:ea typeface="Neuton Light"/>
                <a:cs typeface="Neuton Light"/>
                <a:sym typeface="Neuton Light"/>
              </a:defRPr>
            </a:lvl5pPr>
            <a:lvl6pPr lvl="5">
              <a:spcBef>
                <a:spcPts val="0"/>
              </a:spcBef>
              <a:spcAft>
                <a:spcPts val="0"/>
              </a:spcAft>
              <a:buSzPts val="1600"/>
              <a:buFont typeface="Neuton Light"/>
              <a:buNone/>
              <a:defRPr sz="1600">
                <a:latin typeface="Neuton Light"/>
                <a:ea typeface="Neuton Light"/>
                <a:cs typeface="Neuton Light"/>
                <a:sym typeface="Neuton Light"/>
              </a:defRPr>
            </a:lvl6pPr>
            <a:lvl7pPr lvl="6">
              <a:spcBef>
                <a:spcPts val="0"/>
              </a:spcBef>
              <a:spcAft>
                <a:spcPts val="0"/>
              </a:spcAft>
              <a:buSzPts val="1600"/>
              <a:buFont typeface="Neuton Light"/>
              <a:buNone/>
              <a:defRPr sz="1600">
                <a:latin typeface="Neuton Light"/>
                <a:ea typeface="Neuton Light"/>
                <a:cs typeface="Neuton Light"/>
                <a:sym typeface="Neuton Light"/>
              </a:defRPr>
            </a:lvl7pPr>
            <a:lvl8pPr lvl="7">
              <a:spcBef>
                <a:spcPts val="0"/>
              </a:spcBef>
              <a:spcAft>
                <a:spcPts val="0"/>
              </a:spcAft>
              <a:buSzPts val="1600"/>
              <a:buFont typeface="Neuton Light"/>
              <a:buNone/>
              <a:defRPr sz="1600">
                <a:latin typeface="Neuton Light"/>
                <a:ea typeface="Neuton Light"/>
                <a:cs typeface="Neuton Light"/>
                <a:sym typeface="Neuton Light"/>
              </a:defRPr>
            </a:lvl8pPr>
            <a:lvl9pPr lvl="8">
              <a:spcBef>
                <a:spcPts val="0"/>
              </a:spcBef>
              <a:spcAft>
                <a:spcPts val="0"/>
              </a:spcAft>
              <a:buSzPts val="1600"/>
              <a:buFont typeface="Neuton Light"/>
              <a:buNone/>
              <a:defRPr sz="1600">
                <a:latin typeface="Neuton Light"/>
                <a:ea typeface="Neuton Light"/>
                <a:cs typeface="Neuton Light"/>
                <a:sym typeface="Neuton Light"/>
              </a:defRPr>
            </a:lvl9pPr>
          </a:lstStyle>
          <a:p/>
        </p:txBody>
      </p:sp>
      <p:cxnSp>
        <p:nvCxnSpPr>
          <p:cNvPr id="627" name="Google Shape;627;p64"/>
          <p:cNvCxnSpPr/>
          <p:nvPr/>
        </p:nvCxnSpPr>
        <p:spPr>
          <a:xfrm rot="10800000">
            <a:off x="5397992" y="3025650"/>
            <a:ext cx="0" cy="1576800"/>
          </a:xfrm>
          <a:prstGeom prst="straightConnector1">
            <a:avLst/>
          </a:prstGeom>
          <a:noFill/>
          <a:ln cap="flat" cmpd="sng" w="9525">
            <a:solidFill>
              <a:schemeClr val="dk1"/>
            </a:solidFill>
            <a:prstDash val="dot"/>
            <a:round/>
            <a:headEnd len="sm" w="sm" type="none"/>
            <a:tailEnd len="sm" w="sm" type="none"/>
          </a:ln>
        </p:spPr>
      </p:cxnSp>
      <p:cxnSp>
        <p:nvCxnSpPr>
          <p:cNvPr id="628" name="Google Shape;628;p64"/>
          <p:cNvCxnSpPr/>
          <p:nvPr/>
        </p:nvCxnSpPr>
        <p:spPr>
          <a:xfrm rot="10800000">
            <a:off x="6114201" y="3025007"/>
            <a:ext cx="0" cy="1576800"/>
          </a:xfrm>
          <a:prstGeom prst="straightConnector1">
            <a:avLst/>
          </a:prstGeom>
          <a:noFill/>
          <a:ln cap="flat" cmpd="sng" w="9525">
            <a:solidFill>
              <a:schemeClr val="dk1"/>
            </a:solidFill>
            <a:prstDash val="dot"/>
            <a:round/>
            <a:headEnd len="sm" w="sm" type="none"/>
            <a:tailEnd len="sm" w="sm" type="none"/>
          </a:ln>
        </p:spPr>
      </p:cxnSp>
      <p:cxnSp>
        <p:nvCxnSpPr>
          <p:cNvPr id="629" name="Google Shape;629;p64"/>
          <p:cNvCxnSpPr/>
          <p:nvPr/>
        </p:nvCxnSpPr>
        <p:spPr>
          <a:xfrm rot="10800000">
            <a:off x="6816098" y="3025650"/>
            <a:ext cx="0" cy="1576800"/>
          </a:xfrm>
          <a:prstGeom prst="straightConnector1">
            <a:avLst/>
          </a:prstGeom>
          <a:noFill/>
          <a:ln cap="flat" cmpd="sng" w="9525">
            <a:solidFill>
              <a:schemeClr val="dk1"/>
            </a:solidFill>
            <a:prstDash val="dot"/>
            <a:round/>
            <a:headEnd len="sm" w="sm" type="none"/>
            <a:tailEnd len="sm" w="sm" type="none"/>
          </a:ln>
        </p:spPr>
      </p:cxnSp>
      <p:cxnSp>
        <p:nvCxnSpPr>
          <p:cNvPr id="630" name="Google Shape;630;p64"/>
          <p:cNvCxnSpPr/>
          <p:nvPr/>
        </p:nvCxnSpPr>
        <p:spPr>
          <a:xfrm rot="10800000">
            <a:off x="7517325" y="3025650"/>
            <a:ext cx="0" cy="1576800"/>
          </a:xfrm>
          <a:prstGeom prst="straightConnector1">
            <a:avLst/>
          </a:prstGeom>
          <a:noFill/>
          <a:ln cap="flat" cmpd="sng" w="9525">
            <a:solidFill>
              <a:schemeClr val="dk1"/>
            </a:solidFill>
            <a:prstDash val="dot"/>
            <a:round/>
            <a:headEnd len="sm" w="sm" type="none"/>
            <a:tailEnd len="sm" w="sm" type="none"/>
          </a:ln>
        </p:spPr>
      </p:cxnSp>
      <p:cxnSp>
        <p:nvCxnSpPr>
          <p:cNvPr id="631" name="Google Shape;631;p64"/>
          <p:cNvCxnSpPr/>
          <p:nvPr/>
        </p:nvCxnSpPr>
        <p:spPr>
          <a:xfrm rot="10800000">
            <a:off x="8218904" y="3025011"/>
            <a:ext cx="0" cy="1576800"/>
          </a:xfrm>
          <a:prstGeom prst="straightConnector1">
            <a:avLst/>
          </a:prstGeom>
          <a:noFill/>
          <a:ln cap="flat" cmpd="sng" w="9525">
            <a:solidFill>
              <a:schemeClr val="dk1"/>
            </a:solidFill>
            <a:prstDash val="dot"/>
            <a:round/>
            <a:headEnd len="sm" w="sm" type="none"/>
            <a:tailEnd len="sm" w="sm" type="none"/>
          </a:ln>
        </p:spPr>
      </p:cxnSp>
      <p:cxnSp>
        <p:nvCxnSpPr>
          <p:cNvPr id="632" name="Google Shape;632;p64"/>
          <p:cNvCxnSpPr/>
          <p:nvPr/>
        </p:nvCxnSpPr>
        <p:spPr>
          <a:xfrm rot="10800000">
            <a:off x="5043384" y="4397242"/>
            <a:ext cx="3684900" cy="0"/>
          </a:xfrm>
          <a:prstGeom prst="straightConnector1">
            <a:avLst/>
          </a:prstGeom>
          <a:noFill/>
          <a:ln cap="flat" cmpd="sng" w="9525">
            <a:solidFill>
              <a:schemeClr val="dk1"/>
            </a:solidFill>
            <a:prstDash val="dot"/>
            <a:round/>
            <a:headEnd len="sm" w="sm" type="none"/>
            <a:tailEnd len="sm" w="sm" type="none"/>
          </a:ln>
        </p:spPr>
      </p:cxnSp>
      <p:cxnSp>
        <p:nvCxnSpPr>
          <p:cNvPr id="633" name="Google Shape;633;p64"/>
          <p:cNvCxnSpPr/>
          <p:nvPr/>
        </p:nvCxnSpPr>
        <p:spPr>
          <a:xfrm rot="10800000">
            <a:off x="5043384" y="4106948"/>
            <a:ext cx="3684900" cy="0"/>
          </a:xfrm>
          <a:prstGeom prst="straightConnector1">
            <a:avLst/>
          </a:prstGeom>
          <a:noFill/>
          <a:ln cap="flat" cmpd="sng" w="9525">
            <a:solidFill>
              <a:schemeClr val="dk1"/>
            </a:solidFill>
            <a:prstDash val="dot"/>
            <a:round/>
            <a:headEnd len="sm" w="sm" type="none"/>
            <a:tailEnd len="sm" w="sm" type="none"/>
          </a:ln>
        </p:spPr>
      </p:cxnSp>
      <p:cxnSp>
        <p:nvCxnSpPr>
          <p:cNvPr id="634" name="Google Shape;634;p64"/>
          <p:cNvCxnSpPr/>
          <p:nvPr/>
        </p:nvCxnSpPr>
        <p:spPr>
          <a:xfrm rot="10800000">
            <a:off x="5043384" y="3813733"/>
            <a:ext cx="3684900" cy="0"/>
          </a:xfrm>
          <a:prstGeom prst="straightConnector1">
            <a:avLst/>
          </a:prstGeom>
          <a:noFill/>
          <a:ln cap="flat" cmpd="sng" w="9525">
            <a:solidFill>
              <a:schemeClr val="dk1"/>
            </a:solidFill>
            <a:prstDash val="dot"/>
            <a:round/>
            <a:headEnd len="sm" w="sm" type="none"/>
            <a:tailEnd len="sm" w="sm" type="none"/>
          </a:ln>
        </p:spPr>
      </p:cxnSp>
      <p:cxnSp>
        <p:nvCxnSpPr>
          <p:cNvPr id="635" name="Google Shape;635;p64"/>
          <p:cNvCxnSpPr/>
          <p:nvPr/>
        </p:nvCxnSpPr>
        <p:spPr>
          <a:xfrm rot="10800000">
            <a:off x="5043384" y="3521491"/>
            <a:ext cx="3684900" cy="0"/>
          </a:xfrm>
          <a:prstGeom prst="straightConnector1">
            <a:avLst/>
          </a:prstGeom>
          <a:noFill/>
          <a:ln cap="flat" cmpd="sng" w="9525">
            <a:solidFill>
              <a:schemeClr val="dk1"/>
            </a:solidFill>
            <a:prstDash val="dot"/>
            <a:round/>
            <a:headEnd len="sm" w="sm" type="none"/>
            <a:tailEnd len="sm" w="sm" type="none"/>
          </a:ln>
        </p:spPr>
      </p:cxnSp>
      <p:cxnSp>
        <p:nvCxnSpPr>
          <p:cNvPr id="636" name="Google Shape;636;p64"/>
          <p:cNvCxnSpPr/>
          <p:nvPr/>
        </p:nvCxnSpPr>
        <p:spPr>
          <a:xfrm rot="10800000">
            <a:off x="5043384" y="3228574"/>
            <a:ext cx="3684900" cy="0"/>
          </a:xfrm>
          <a:prstGeom prst="straightConnector1">
            <a:avLst/>
          </a:prstGeom>
          <a:noFill/>
          <a:ln cap="flat" cmpd="sng" w="9525">
            <a:solidFill>
              <a:schemeClr val="dk1"/>
            </a:solidFill>
            <a:prstDash val="dot"/>
            <a:round/>
            <a:headEnd len="sm" w="sm" type="none"/>
            <a:tailEnd len="sm" w="sm" type="none"/>
          </a:ln>
        </p:spPr>
      </p:cxnSp>
      <p:cxnSp>
        <p:nvCxnSpPr>
          <p:cNvPr id="637" name="Google Shape;637;p64"/>
          <p:cNvCxnSpPr/>
          <p:nvPr/>
        </p:nvCxnSpPr>
        <p:spPr>
          <a:xfrm rot="10800000">
            <a:off x="5043640" y="4602364"/>
            <a:ext cx="3684900" cy="0"/>
          </a:xfrm>
          <a:prstGeom prst="straightConnector1">
            <a:avLst/>
          </a:prstGeom>
          <a:noFill/>
          <a:ln cap="flat" cmpd="sng" w="9525">
            <a:solidFill>
              <a:schemeClr val="dk1"/>
            </a:solidFill>
            <a:prstDash val="solid"/>
            <a:round/>
            <a:headEnd len="sm" w="sm" type="none"/>
            <a:tailEnd len="sm" w="sm" type="none"/>
          </a:ln>
        </p:spPr>
      </p:cxnSp>
      <p:cxnSp>
        <p:nvCxnSpPr>
          <p:cNvPr id="638" name="Google Shape;638;p64"/>
          <p:cNvCxnSpPr/>
          <p:nvPr/>
        </p:nvCxnSpPr>
        <p:spPr>
          <a:xfrm rot="10800000">
            <a:off x="5043455" y="3022856"/>
            <a:ext cx="0" cy="1582200"/>
          </a:xfrm>
          <a:prstGeom prst="straightConnector1">
            <a:avLst/>
          </a:prstGeom>
          <a:noFill/>
          <a:ln cap="flat" cmpd="sng" w="9525">
            <a:solidFill>
              <a:schemeClr val="dk1"/>
            </a:solidFill>
            <a:prstDash val="solid"/>
            <a:round/>
            <a:headEnd len="sm" w="sm" type="none"/>
            <a:tailEnd len="sm" w="sm" type="none"/>
          </a:ln>
        </p:spPr>
      </p:cxnSp>
      <p:sp>
        <p:nvSpPr>
          <p:cNvPr id="639" name="Google Shape;639;p64"/>
          <p:cNvSpPr txBox="1"/>
          <p:nvPr>
            <p:ph idx="5" type="subTitle"/>
          </p:nvPr>
        </p:nvSpPr>
        <p:spPr>
          <a:xfrm>
            <a:off x="392000" y="4601800"/>
            <a:ext cx="916500" cy="183600"/>
          </a:xfrm>
          <a:prstGeom prst="rect">
            <a:avLst/>
          </a:prstGeom>
        </p:spPr>
        <p:txBody>
          <a:bodyPr anchorCtr="0" anchor="t" bIns="0" lIns="0" spcFirstLastPara="1" rIns="0" wrap="square" tIns="54000">
            <a:normAutofit/>
          </a:bodyPr>
          <a:lstStyle>
            <a:lvl1pPr lvl="0">
              <a:spcBef>
                <a:spcPts val="0"/>
              </a:spcBef>
              <a:spcAft>
                <a:spcPts val="0"/>
              </a:spcAft>
              <a:buClr>
                <a:schemeClr val="dk1"/>
              </a:buClr>
              <a:buSzPts val="800"/>
              <a:buFont typeface="Hanken Grotesk"/>
              <a:buNone/>
              <a:defRPr sz="800"/>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640" name="Google Shape;640;p64"/>
          <p:cNvSpPr txBox="1"/>
          <p:nvPr>
            <p:ph idx="6" type="subTitle"/>
          </p:nvPr>
        </p:nvSpPr>
        <p:spPr>
          <a:xfrm>
            <a:off x="1390838" y="4601800"/>
            <a:ext cx="916500" cy="183600"/>
          </a:xfrm>
          <a:prstGeom prst="rect">
            <a:avLst/>
          </a:prstGeom>
        </p:spPr>
        <p:txBody>
          <a:bodyPr anchorCtr="0" anchor="t" bIns="0" lIns="0" spcFirstLastPara="1" rIns="0" wrap="square" tIns="54000">
            <a:normAutofit/>
          </a:bodyPr>
          <a:lstStyle>
            <a:lvl1pPr lvl="0">
              <a:spcBef>
                <a:spcPts val="0"/>
              </a:spcBef>
              <a:spcAft>
                <a:spcPts val="0"/>
              </a:spcAft>
              <a:buClr>
                <a:schemeClr val="dk1"/>
              </a:buClr>
              <a:buSzPts val="800"/>
              <a:buFont typeface="Hanken Grotesk"/>
              <a:buNone/>
              <a:defRPr sz="800"/>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641" name="Google Shape;641;p64"/>
          <p:cNvSpPr txBox="1"/>
          <p:nvPr>
            <p:ph idx="7" type="subTitle"/>
          </p:nvPr>
        </p:nvSpPr>
        <p:spPr>
          <a:xfrm>
            <a:off x="2389500" y="4602800"/>
            <a:ext cx="903600" cy="183600"/>
          </a:xfrm>
          <a:prstGeom prst="rect">
            <a:avLst/>
          </a:prstGeom>
        </p:spPr>
        <p:txBody>
          <a:bodyPr anchorCtr="0" anchor="t" bIns="0" lIns="0" spcFirstLastPara="1" rIns="0" wrap="square" tIns="54000">
            <a:normAutofit/>
          </a:bodyPr>
          <a:lstStyle>
            <a:lvl1pPr lvl="0">
              <a:spcBef>
                <a:spcPts val="0"/>
              </a:spcBef>
              <a:spcAft>
                <a:spcPts val="0"/>
              </a:spcAft>
              <a:buClr>
                <a:schemeClr val="dk1"/>
              </a:buClr>
              <a:buSzPts val="800"/>
              <a:buFont typeface="Hanken Grotesk"/>
              <a:buNone/>
              <a:defRPr sz="800"/>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642" name="Google Shape;642;p64"/>
          <p:cNvSpPr txBox="1"/>
          <p:nvPr>
            <p:ph idx="8" type="subTitle"/>
          </p:nvPr>
        </p:nvSpPr>
        <p:spPr>
          <a:xfrm>
            <a:off x="3388150" y="4601800"/>
            <a:ext cx="960300" cy="183600"/>
          </a:xfrm>
          <a:prstGeom prst="rect">
            <a:avLst/>
          </a:prstGeom>
        </p:spPr>
        <p:txBody>
          <a:bodyPr anchorCtr="0" anchor="t" bIns="0" lIns="0" spcFirstLastPara="1" rIns="0" wrap="square" tIns="54000">
            <a:normAutofit/>
          </a:bodyPr>
          <a:lstStyle>
            <a:lvl1pPr lvl="0">
              <a:spcBef>
                <a:spcPts val="0"/>
              </a:spcBef>
              <a:spcAft>
                <a:spcPts val="0"/>
              </a:spcAft>
              <a:buClr>
                <a:schemeClr val="dk1"/>
              </a:buClr>
              <a:buSzPts val="800"/>
              <a:buFont typeface="Hanken Grotesk"/>
              <a:buNone/>
              <a:defRPr sz="800"/>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643" name="Google Shape;643;p64"/>
          <p:cNvSpPr txBox="1"/>
          <p:nvPr>
            <p:ph idx="9" type="subTitle"/>
          </p:nvPr>
        </p:nvSpPr>
        <p:spPr>
          <a:xfrm>
            <a:off x="392025" y="4022425"/>
            <a:ext cx="916500" cy="579600"/>
          </a:xfrm>
          <a:prstGeom prst="rect">
            <a:avLst/>
          </a:prstGeom>
        </p:spPr>
        <p:txBody>
          <a:bodyPr anchorCtr="0" anchor="b" bIns="0" lIns="54000" spcFirstLastPara="1" rIns="0" wrap="square" tIns="0">
            <a:normAutofit/>
          </a:bodyPr>
          <a:lstStyle>
            <a:lvl1pPr lvl="0">
              <a:spcBef>
                <a:spcPts val="0"/>
              </a:spcBef>
              <a:spcAft>
                <a:spcPts val="0"/>
              </a:spcAft>
              <a:buClr>
                <a:schemeClr val="dk1"/>
              </a:buClr>
              <a:buSzPts val="3000"/>
              <a:buFont typeface="Hanken Grotesk Medium"/>
              <a:buNone/>
              <a:defRPr sz="3000">
                <a:latin typeface="Hanken Grotesk Medium"/>
                <a:ea typeface="Hanken Grotesk Medium"/>
                <a:cs typeface="Hanken Grotesk Medium"/>
                <a:sym typeface="Hanken Grotesk Medium"/>
              </a:defRPr>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644" name="Google Shape;644;p64"/>
          <p:cNvSpPr txBox="1"/>
          <p:nvPr>
            <p:ph idx="13" type="subTitle"/>
          </p:nvPr>
        </p:nvSpPr>
        <p:spPr>
          <a:xfrm>
            <a:off x="1391050" y="3875575"/>
            <a:ext cx="916500" cy="726600"/>
          </a:xfrm>
          <a:prstGeom prst="rect">
            <a:avLst/>
          </a:prstGeom>
        </p:spPr>
        <p:txBody>
          <a:bodyPr anchorCtr="0" anchor="b" bIns="0" lIns="54000" spcFirstLastPara="1" rIns="0" wrap="square" tIns="0">
            <a:normAutofit/>
          </a:bodyPr>
          <a:lstStyle>
            <a:lvl1pPr lvl="0">
              <a:spcBef>
                <a:spcPts val="0"/>
              </a:spcBef>
              <a:spcAft>
                <a:spcPts val="0"/>
              </a:spcAft>
              <a:buClr>
                <a:schemeClr val="dk1"/>
              </a:buClr>
              <a:buSzPts val="3000"/>
              <a:buFont typeface="Hanken Grotesk Medium"/>
              <a:buNone/>
              <a:defRPr sz="3000">
                <a:latin typeface="Hanken Grotesk Medium"/>
                <a:ea typeface="Hanken Grotesk Medium"/>
                <a:cs typeface="Hanken Grotesk Medium"/>
                <a:sym typeface="Hanken Grotesk Medium"/>
              </a:defRPr>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645" name="Google Shape;645;p64"/>
          <p:cNvSpPr txBox="1"/>
          <p:nvPr>
            <p:ph idx="14" type="subTitle"/>
          </p:nvPr>
        </p:nvSpPr>
        <p:spPr>
          <a:xfrm>
            <a:off x="2390200" y="3875575"/>
            <a:ext cx="916500" cy="726600"/>
          </a:xfrm>
          <a:prstGeom prst="rect">
            <a:avLst/>
          </a:prstGeom>
        </p:spPr>
        <p:txBody>
          <a:bodyPr anchorCtr="0" anchor="b" bIns="0" lIns="54000" spcFirstLastPara="1" rIns="0" wrap="square" tIns="0">
            <a:normAutofit/>
          </a:bodyPr>
          <a:lstStyle>
            <a:lvl1pPr lvl="0">
              <a:spcBef>
                <a:spcPts val="0"/>
              </a:spcBef>
              <a:spcAft>
                <a:spcPts val="0"/>
              </a:spcAft>
              <a:buClr>
                <a:schemeClr val="dk1"/>
              </a:buClr>
              <a:buSzPts val="3000"/>
              <a:buFont typeface="Hanken Grotesk Medium"/>
              <a:buNone/>
              <a:defRPr sz="3000">
                <a:latin typeface="Hanken Grotesk Medium"/>
                <a:ea typeface="Hanken Grotesk Medium"/>
                <a:cs typeface="Hanken Grotesk Medium"/>
                <a:sym typeface="Hanken Grotesk Medium"/>
              </a:defRPr>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646" name="Google Shape;646;p64"/>
          <p:cNvSpPr txBox="1"/>
          <p:nvPr>
            <p:ph idx="15" type="subTitle"/>
          </p:nvPr>
        </p:nvSpPr>
        <p:spPr>
          <a:xfrm>
            <a:off x="3394525" y="4022425"/>
            <a:ext cx="954000" cy="579600"/>
          </a:xfrm>
          <a:prstGeom prst="rect">
            <a:avLst/>
          </a:prstGeom>
        </p:spPr>
        <p:txBody>
          <a:bodyPr anchorCtr="0" anchor="b" bIns="0" lIns="54000" spcFirstLastPara="1" rIns="0" wrap="square" tIns="0">
            <a:normAutofit/>
          </a:bodyPr>
          <a:lstStyle>
            <a:lvl1pPr lvl="0">
              <a:spcBef>
                <a:spcPts val="0"/>
              </a:spcBef>
              <a:spcAft>
                <a:spcPts val="0"/>
              </a:spcAft>
              <a:buClr>
                <a:schemeClr val="dk1"/>
              </a:buClr>
              <a:buSzPts val="3000"/>
              <a:buFont typeface="Hanken Grotesk Medium"/>
              <a:buNone/>
              <a:defRPr sz="3000">
                <a:latin typeface="Hanken Grotesk Medium"/>
                <a:ea typeface="Hanken Grotesk Medium"/>
                <a:cs typeface="Hanken Grotesk Medium"/>
                <a:sym typeface="Hanken Grotesk Medium"/>
              </a:defRPr>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647" name="Google Shape;647;p64"/>
          <p:cNvSpPr txBox="1"/>
          <p:nvPr>
            <p:ph idx="16" type="subTitle"/>
          </p:nvPr>
        </p:nvSpPr>
        <p:spPr>
          <a:xfrm>
            <a:off x="227625" y="2276000"/>
            <a:ext cx="4291500" cy="525600"/>
          </a:xfrm>
          <a:prstGeom prst="rect">
            <a:avLst/>
          </a:prstGeom>
        </p:spPr>
        <p:txBody>
          <a:bodyPr anchorCtr="0" anchor="t" bIns="0" lIns="180000" spcFirstLastPara="1" rIns="180000" wrap="square" tIns="90000">
            <a:normAutofit/>
          </a:bodyPr>
          <a:lstStyle>
            <a:lvl1pPr lvl="0">
              <a:spcBef>
                <a:spcPts val="0"/>
              </a:spcBef>
              <a:spcAft>
                <a:spcPts val="0"/>
              </a:spcAft>
              <a:buClr>
                <a:schemeClr val="dk1"/>
              </a:buClr>
              <a:buSzPts val="1600"/>
              <a:buFont typeface="Neuton Light"/>
              <a:buNone/>
              <a:defRPr sz="1600">
                <a:latin typeface="Neuton Light"/>
                <a:ea typeface="Neuton Light"/>
                <a:cs typeface="Neuton Light"/>
                <a:sym typeface="Neuton Light"/>
              </a:defRPr>
            </a:lvl1pPr>
            <a:lvl2pPr lvl="1">
              <a:spcBef>
                <a:spcPts val="0"/>
              </a:spcBef>
              <a:spcAft>
                <a:spcPts val="0"/>
              </a:spcAft>
              <a:buSzPts val="1600"/>
              <a:buFont typeface="Neuton Light"/>
              <a:buNone/>
              <a:defRPr sz="1600">
                <a:latin typeface="Neuton Light"/>
                <a:ea typeface="Neuton Light"/>
                <a:cs typeface="Neuton Light"/>
                <a:sym typeface="Neuton Light"/>
              </a:defRPr>
            </a:lvl2pPr>
            <a:lvl3pPr lvl="2">
              <a:spcBef>
                <a:spcPts val="0"/>
              </a:spcBef>
              <a:spcAft>
                <a:spcPts val="0"/>
              </a:spcAft>
              <a:buSzPts val="1600"/>
              <a:buFont typeface="Neuton Light"/>
              <a:buNone/>
              <a:defRPr sz="1600">
                <a:latin typeface="Neuton Light"/>
                <a:ea typeface="Neuton Light"/>
                <a:cs typeface="Neuton Light"/>
                <a:sym typeface="Neuton Light"/>
              </a:defRPr>
            </a:lvl3pPr>
            <a:lvl4pPr lvl="3">
              <a:spcBef>
                <a:spcPts val="0"/>
              </a:spcBef>
              <a:spcAft>
                <a:spcPts val="0"/>
              </a:spcAft>
              <a:buSzPts val="1600"/>
              <a:buFont typeface="Neuton Light"/>
              <a:buNone/>
              <a:defRPr sz="1600">
                <a:latin typeface="Neuton Light"/>
                <a:ea typeface="Neuton Light"/>
                <a:cs typeface="Neuton Light"/>
                <a:sym typeface="Neuton Light"/>
              </a:defRPr>
            </a:lvl4pPr>
            <a:lvl5pPr lvl="4">
              <a:spcBef>
                <a:spcPts val="0"/>
              </a:spcBef>
              <a:spcAft>
                <a:spcPts val="0"/>
              </a:spcAft>
              <a:buSzPts val="1600"/>
              <a:buFont typeface="Neuton Light"/>
              <a:buNone/>
              <a:defRPr sz="1600">
                <a:latin typeface="Neuton Light"/>
                <a:ea typeface="Neuton Light"/>
                <a:cs typeface="Neuton Light"/>
                <a:sym typeface="Neuton Light"/>
              </a:defRPr>
            </a:lvl5pPr>
            <a:lvl6pPr lvl="5">
              <a:spcBef>
                <a:spcPts val="0"/>
              </a:spcBef>
              <a:spcAft>
                <a:spcPts val="0"/>
              </a:spcAft>
              <a:buSzPts val="1600"/>
              <a:buFont typeface="Neuton Light"/>
              <a:buNone/>
              <a:defRPr sz="1600">
                <a:latin typeface="Neuton Light"/>
                <a:ea typeface="Neuton Light"/>
                <a:cs typeface="Neuton Light"/>
                <a:sym typeface="Neuton Light"/>
              </a:defRPr>
            </a:lvl6pPr>
            <a:lvl7pPr lvl="6">
              <a:spcBef>
                <a:spcPts val="0"/>
              </a:spcBef>
              <a:spcAft>
                <a:spcPts val="0"/>
              </a:spcAft>
              <a:buSzPts val="1600"/>
              <a:buFont typeface="Neuton Light"/>
              <a:buNone/>
              <a:defRPr sz="1600">
                <a:latin typeface="Neuton Light"/>
                <a:ea typeface="Neuton Light"/>
                <a:cs typeface="Neuton Light"/>
                <a:sym typeface="Neuton Light"/>
              </a:defRPr>
            </a:lvl7pPr>
            <a:lvl8pPr lvl="7">
              <a:spcBef>
                <a:spcPts val="0"/>
              </a:spcBef>
              <a:spcAft>
                <a:spcPts val="0"/>
              </a:spcAft>
              <a:buSzPts val="1600"/>
              <a:buFont typeface="Neuton Light"/>
              <a:buNone/>
              <a:defRPr sz="1600">
                <a:latin typeface="Neuton Light"/>
                <a:ea typeface="Neuton Light"/>
                <a:cs typeface="Neuton Light"/>
                <a:sym typeface="Neuton Light"/>
              </a:defRPr>
            </a:lvl8pPr>
            <a:lvl9pPr lvl="8">
              <a:spcBef>
                <a:spcPts val="0"/>
              </a:spcBef>
              <a:spcAft>
                <a:spcPts val="0"/>
              </a:spcAft>
              <a:buSzPts val="1600"/>
              <a:buFont typeface="Neuton Light"/>
              <a:buNone/>
              <a:defRPr sz="1600">
                <a:latin typeface="Neuton Light"/>
                <a:ea typeface="Neuton Light"/>
                <a:cs typeface="Neuton Light"/>
                <a:sym typeface="Neuton Light"/>
              </a:defRPr>
            </a:lvl9pPr>
          </a:lstStyle>
          <a:p/>
        </p:txBody>
      </p:sp>
      <p:sp>
        <p:nvSpPr>
          <p:cNvPr id="648" name="Google Shape;648;p64"/>
          <p:cNvSpPr txBox="1"/>
          <p:nvPr>
            <p:ph idx="17" type="subTitle"/>
          </p:nvPr>
        </p:nvSpPr>
        <p:spPr>
          <a:xfrm>
            <a:off x="5401957" y="4602450"/>
            <a:ext cx="507600" cy="183600"/>
          </a:xfrm>
          <a:prstGeom prst="rect">
            <a:avLst/>
          </a:prstGeom>
        </p:spPr>
        <p:txBody>
          <a:bodyPr anchorCtr="0" anchor="t" bIns="0" lIns="0" spcFirstLastPara="1" rIns="0" wrap="square" tIns="54000">
            <a:normAutofit/>
          </a:bodyPr>
          <a:lstStyle>
            <a:lvl1pPr lvl="0">
              <a:spcBef>
                <a:spcPts val="0"/>
              </a:spcBef>
              <a:spcAft>
                <a:spcPts val="0"/>
              </a:spcAft>
              <a:buClr>
                <a:schemeClr val="dk1"/>
              </a:buClr>
              <a:buSzPts val="800"/>
              <a:buFont typeface="Hanken Grotesk"/>
              <a:buNone/>
              <a:defRPr sz="800"/>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649" name="Google Shape;649;p64"/>
          <p:cNvSpPr txBox="1"/>
          <p:nvPr>
            <p:ph idx="18" type="subTitle"/>
          </p:nvPr>
        </p:nvSpPr>
        <p:spPr>
          <a:xfrm>
            <a:off x="6104132" y="4602450"/>
            <a:ext cx="507600" cy="183600"/>
          </a:xfrm>
          <a:prstGeom prst="rect">
            <a:avLst/>
          </a:prstGeom>
        </p:spPr>
        <p:txBody>
          <a:bodyPr anchorCtr="0" anchor="t" bIns="0" lIns="0" spcFirstLastPara="1" rIns="0" wrap="square" tIns="54000">
            <a:normAutofit/>
          </a:bodyPr>
          <a:lstStyle>
            <a:lvl1pPr lvl="0">
              <a:spcBef>
                <a:spcPts val="0"/>
              </a:spcBef>
              <a:spcAft>
                <a:spcPts val="0"/>
              </a:spcAft>
              <a:buClr>
                <a:schemeClr val="dk1"/>
              </a:buClr>
              <a:buSzPts val="800"/>
              <a:buFont typeface="Hanken Grotesk"/>
              <a:buNone/>
              <a:defRPr sz="800"/>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650" name="Google Shape;650;p64"/>
          <p:cNvSpPr txBox="1"/>
          <p:nvPr>
            <p:ph idx="19" type="subTitle"/>
          </p:nvPr>
        </p:nvSpPr>
        <p:spPr>
          <a:xfrm>
            <a:off x="6811663" y="4602450"/>
            <a:ext cx="507600" cy="183600"/>
          </a:xfrm>
          <a:prstGeom prst="rect">
            <a:avLst/>
          </a:prstGeom>
        </p:spPr>
        <p:txBody>
          <a:bodyPr anchorCtr="0" anchor="t" bIns="0" lIns="0" spcFirstLastPara="1" rIns="0" wrap="square" tIns="54000">
            <a:normAutofit/>
          </a:bodyPr>
          <a:lstStyle>
            <a:lvl1pPr lvl="0">
              <a:spcBef>
                <a:spcPts val="0"/>
              </a:spcBef>
              <a:spcAft>
                <a:spcPts val="0"/>
              </a:spcAft>
              <a:buClr>
                <a:schemeClr val="dk1"/>
              </a:buClr>
              <a:buSzPts val="800"/>
              <a:buFont typeface="Hanken Grotesk"/>
              <a:buNone/>
              <a:defRPr sz="800"/>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651" name="Google Shape;651;p64"/>
          <p:cNvSpPr txBox="1"/>
          <p:nvPr>
            <p:ph idx="20" type="subTitle"/>
          </p:nvPr>
        </p:nvSpPr>
        <p:spPr>
          <a:xfrm>
            <a:off x="8220182" y="4602450"/>
            <a:ext cx="507600" cy="183600"/>
          </a:xfrm>
          <a:prstGeom prst="rect">
            <a:avLst/>
          </a:prstGeom>
        </p:spPr>
        <p:txBody>
          <a:bodyPr anchorCtr="0" anchor="t" bIns="0" lIns="0" spcFirstLastPara="1" rIns="0" wrap="square" tIns="54000">
            <a:normAutofit/>
          </a:bodyPr>
          <a:lstStyle>
            <a:lvl1pPr lvl="0">
              <a:spcBef>
                <a:spcPts val="0"/>
              </a:spcBef>
              <a:spcAft>
                <a:spcPts val="0"/>
              </a:spcAft>
              <a:buClr>
                <a:schemeClr val="dk1"/>
              </a:buClr>
              <a:buSzPts val="800"/>
              <a:buFont typeface="Hanken Grotesk"/>
              <a:buNone/>
              <a:defRPr sz="800"/>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652" name="Google Shape;652;p64"/>
          <p:cNvSpPr txBox="1"/>
          <p:nvPr>
            <p:ph idx="21" type="subTitle"/>
          </p:nvPr>
        </p:nvSpPr>
        <p:spPr>
          <a:xfrm>
            <a:off x="7516525" y="4602450"/>
            <a:ext cx="507600" cy="183600"/>
          </a:xfrm>
          <a:prstGeom prst="rect">
            <a:avLst/>
          </a:prstGeom>
        </p:spPr>
        <p:txBody>
          <a:bodyPr anchorCtr="0" anchor="t" bIns="0" lIns="0" spcFirstLastPara="1" rIns="0" wrap="square" tIns="54000">
            <a:normAutofit/>
          </a:bodyPr>
          <a:lstStyle>
            <a:lvl1pPr lvl="0">
              <a:spcBef>
                <a:spcPts val="0"/>
              </a:spcBef>
              <a:spcAft>
                <a:spcPts val="0"/>
              </a:spcAft>
              <a:buClr>
                <a:schemeClr val="dk1"/>
              </a:buClr>
              <a:buSzPts val="800"/>
              <a:buFont typeface="Hanken Grotesk"/>
              <a:buNone/>
              <a:defRPr sz="800"/>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653" name="Google Shape;653;p64"/>
          <p:cNvSpPr txBox="1"/>
          <p:nvPr>
            <p:ph idx="22" type="subTitle"/>
          </p:nvPr>
        </p:nvSpPr>
        <p:spPr>
          <a:xfrm>
            <a:off x="4695907" y="4059350"/>
            <a:ext cx="309600" cy="93600"/>
          </a:xfrm>
          <a:prstGeom prst="rect">
            <a:avLst/>
          </a:prstGeom>
        </p:spPr>
        <p:txBody>
          <a:bodyPr anchorCtr="0" anchor="t" bIns="0" lIns="0" spcFirstLastPara="1" rIns="0" wrap="square" tIns="0">
            <a:normAutofit/>
          </a:bodyPr>
          <a:lstStyle>
            <a:lvl1pPr lvl="0" algn="r">
              <a:spcBef>
                <a:spcPts val="0"/>
              </a:spcBef>
              <a:spcAft>
                <a:spcPts val="0"/>
              </a:spcAft>
              <a:buClr>
                <a:schemeClr val="dk1"/>
              </a:buClr>
              <a:buSzPts val="800"/>
              <a:buFont typeface="Hanken Grotesk"/>
              <a:buNone/>
              <a:defRPr sz="800"/>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654" name="Google Shape;654;p64"/>
          <p:cNvSpPr txBox="1"/>
          <p:nvPr>
            <p:ph idx="23" type="subTitle"/>
          </p:nvPr>
        </p:nvSpPr>
        <p:spPr>
          <a:xfrm>
            <a:off x="4695907" y="4358875"/>
            <a:ext cx="309600" cy="93600"/>
          </a:xfrm>
          <a:prstGeom prst="rect">
            <a:avLst/>
          </a:prstGeom>
        </p:spPr>
        <p:txBody>
          <a:bodyPr anchorCtr="0" anchor="t" bIns="0" lIns="0" spcFirstLastPara="1" rIns="0" wrap="square" tIns="0">
            <a:normAutofit/>
          </a:bodyPr>
          <a:lstStyle>
            <a:lvl1pPr lvl="0" algn="r">
              <a:spcBef>
                <a:spcPts val="0"/>
              </a:spcBef>
              <a:spcAft>
                <a:spcPts val="0"/>
              </a:spcAft>
              <a:buClr>
                <a:schemeClr val="dk1"/>
              </a:buClr>
              <a:buSzPts val="800"/>
              <a:buFont typeface="Hanken Grotesk"/>
              <a:buNone/>
              <a:defRPr sz="800"/>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655" name="Google Shape;655;p64"/>
          <p:cNvSpPr txBox="1"/>
          <p:nvPr>
            <p:ph idx="24" type="subTitle"/>
          </p:nvPr>
        </p:nvSpPr>
        <p:spPr>
          <a:xfrm>
            <a:off x="4695907" y="3474700"/>
            <a:ext cx="309600" cy="93600"/>
          </a:xfrm>
          <a:prstGeom prst="rect">
            <a:avLst/>
          </a:prstGeom>
        </p:spPr>
        <p:txBody>
          <a:bodyPr anchorCtr="0" anchor="t" bIns="0" lIns="0" spcFirstLastPara="1" rIns="0" wrap="square" tIns="0">
            <a:normAutofit/>
          </a:bodyPr>
          <a:lstStyle>
            <a:lvl1pPr lvl="0" algn="r">
              <a:spcBef>
                <a:spcPts val="0"/>
              </a:spcBef>
              <a:spcAft>
                <a:spcPts val="0"/>
              </a:spcAft>
              <a:buClr>
                <a:schemeClr val="dk1"/>
              </a:buClr>
              <a:buSzPts val="800"/>
              <a:buFont typeface="Hanken Grotesk"/>
              <a:buNone/>
              <a:defRPr sz="800"/>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656" name="Google Shape;656;p64"/>
          <p:cNvSpPr txBox="1"/>
          <p:nvPr>
            <p:ph idx="25" type="subTitle"/>
          </p:nvPr>
        </p:nvSpPr>
        <p:spPr>
          <a:xfrm>
            <a:off x="4695907" y="3777850"/>
            <a:ext cx="309600" cy="93600"/>
          </a:xfrm>
          <a:prstGeom prst="rect">
            <a:avLst/>
          </a:prstGeom>
        </p:spPr>
        <p:txBody>
          <a:bodyPr anchorCtr="0" anchor="t" bIns="0" lIns="0" spcFirstLastPara="1" rIns="0" wrap="square" tIns="0">
            <a:normAutofit/>
          </a:bodyPr>
          <a:lstStyle>
            <a:lvl1pPr lvl="0" algn="r">
              <a:spcBef>
                <a:spcPts val="0"/>
              </a:spcBef>
              <a:spcAft>
                <a:spcPts val="0"/>
              </a:spcAft>
              <a:buClr>
                <a:schemeClr val="dk1"/>
              </a:buClr>
              <a:buSzPts val="800"/>
              <a:buFont typeface="Hanken Grotesk"/>
              <a:buNone/>
              <a:defRPr sz="800"/>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657" name="Google Shape;657;p64"/>
          <p:cNvSpPr txBox="1"/>
          <p:nvPr>
            <p:ph idx="26" type="subTitle"/>
          </p:nvPr>
        </p:nvSpPr>
        <p:spPr>
          <a:xfrm>
            <a:off x="4695907" y="3181775"/>
            <a:ext cx="309600" cy="93600"/>
          </a:xfrm>
          <a:prstGeom prst="rect">
            <a:avLst/>
          </a:prstGeom>
        </p:spPr>
        <p:txBody>
          <a:bodyPr anchorCtr="0" anchor="t" bIns="0" lIns="0" spcFirstLastPara="1" rIns="0" wrap="square" tIns="0">
            <a:normAutofit/>
          </a:bodyPr>
          <a:lstStyle>
            <a:lvl1pPr lvl="0" algn="r">
              <a:spcBef>
                <a:spcPts val="0"/>
              </a:spcBef>
              <a:spcAft>
                <a:spcPts val="0"/>
              </a:spcAft>
              <a:buClr>
                <a:schemeClr val="dk1"/>
              </a:buClr>
              <a:buSzPts val="800"/>
              <a:buFont typeface="Hanken Grotesk"/>
              <a:buNone/>
              <a:defRPr sz="800"/>
            </a:lvl1pPr>
            <a:lvl2pPr lvl="1">
              <a:spcBef>
                <a:spcPts val="0"/>
              </a:spcBef>
              <a:spcAft>
                <a:spcPts val="0"/>
              </a:spcAft>
              <a:buSzPts val="800"/>
              <a:buNone/>
              <a:defRPr sz="800"/>
            </a:lvl2pPr>
            <a:lvl3pPr lvl="2">
              <a:spcBef>
                <a:spcPts val="0"/>
              </a:spcBef>
              <a:spcAft>
                <a:spcPts val="0"/>
              </a:spcAft>
              <a:buSzPts val="800"/>
              <a:buNone/>
              <a:defRPr sz="800"/>
            </a:lvl3pPr>
            <a:lvl4pPr lvl="3">
              <a:spcBef>
                <a:spcPts val="0"/>
              </a:spcBef>
              <a:spcAft>
                <a:spcPts val="0"/>
              </a:spcAft>
              <a:buSzPts val="800"/>
              <a:buNone/>
              <a:defRPr sz="800"/>
            </a:lvl4pPr>
            <a:lvl5pPr lvl="4">
              <a:spcBef>
                <a:spcPts val="0"/>
              </a:spcBef>
              <a:spcAft>
                <a:spcPts val="0"/>
              </a:spcAft>
              <a:buSzPts val="800"/>
              <a:buNone/>
              <a:defRPr sz="800"/>
            </a:lvl5pPr>
            <a:lvl6pPr lvl="5">
              <a:spcBef>
                <a:spcPts val="0"/>
              </a:spcBef>
              <a:spcAft>
                <a:spcPts val="0"/>
              </a:spcAft>
              <a:buSzPts val="800"/>
              <a:buNone/>
              <a:defRPr sz="800"/>
            </a:lvl6pPr>
            <a:lvl7pPr lvl="6">
              <a:spcBef>
                <a:spcPts val="0"/>
              </a:spcBef>
              <a:spcAft>
                <a:spcPts val="0"/>
              </a:spcAft>
              <a:buSzPts val="800"/>
              <a:buNone/>
              <a:defRPr sz="800"/>
            </a:lvl7pPr>
            <a:lvl8pPr lvl="7">
              <a:spcBef>
                <a:spcPts val="0"/>
              </a:spcBef>
              <a:spcAft>
                <a:spcPts val="0"/>
              </a:spcAft>
              <a:buSzPts val="800"/>
              <a:buNone/>
              <a:defRPr sz="800"/>
            </a:lvl8pPr>
            <a:lvl9pPr lvl="8">
              <a:spcBef>
                <a:spcPts val="0"/>
              </a:spcBef>
              <a:spcAft>
                <a:spcPts val="0"/>
              </a:spcAft>
              <a:buSzPts val="800"/>
              <a:buNone/>
              <a:defRPr sz="800"/>
            </a:lvl9pPr>
          </a:lstStyle>
          <a:p/>
        </p:txBody>
      </p:sp>
      <p:sp>
        <p:nvSpPr>
          <p:cNvPr id="658" name="Google Shape;658;p64"/>
          <p:cNvSpPr txBox="1"/>
          <p:nvPr>
            <p:ph idx="27" type="title"/>
          </p:nvPr>
        </p:nvSpPr>
        <p:spPr>
          <a:xfrm>
            <a:off x="593775" y="707062"/>
            <a:ext cx="7196400" cy="615900"/>
          </a:xfrm>
          <a:prstGeom prst="rect">
            <a:avLst/>
          </a:prstGeom>
        </p:spPr>
        <p:txBody>
          <a:bodyPr anchorCtr="0" anchor="t" bIns="91425" lIns="0" spcFirstLastPara="1" rIns="0" wrap="square" tIns="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s 2">
  <p:cSld name="CUSTOM_7_1_1_1_1_1_1_1_1_1_1_1_1_1_1_1_1_9">
    <p:spTree>
      <p:nvGrpSpPr>
        <p:cNvPr id="659" name="Shape 659"/>
        <p:cNvGrpSpPr/>
        <p:nvPr/>
      </p:nvGrpSpPr>
      <p:grpSpPr>
        <a:xfrm>
          <a:off x="0" y="0"/>
          <a:ext cx="0" cy="0"/>
          <a:chOff x="0" y="0"/>
          <a:chExt cx="0" cy="0"/>
        </a:xfrm>
      </p:grpSpPr>
      <p:sp>
        <p:nvSpPr>
          <p:cNvPr id="660" name="Google Shape;660;p65"/>
          <p:cNvSpPr txBox="1"/>
          <p:nvPr>
            <p:ph type="title"/>
          </p:nvPr>
        </p:nvSpPr>
        <p:spPr>
          <a:xfrm>
            <a:off x="2121700" y="637675"/>
            <a:ext cx="360000" cy="360000"/>
          </a:xfrm>
          <a:prstGeom prst="rect">
            <a:avLst/>
          </a:prstGeom>
        </p:spPr>
        <p:txBody>
          <a:bodyPr anchorCtr="0" anchor="ctr" bIns="0" lIns="0" spcFirstLastPara="1" rIns="0" wrap="square" tIns="0">
            <a:noAutofit/>
          </a:bodyPr>
          <a:lstStyle>
            <a:lvl1pPr lvl="0" algn="ctr">
              <a:lnSpc>
                <a:spcPct val="90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1pPr>
            <a:lvl2pPr lvl="1"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2pPr>
            <a:lvl3pPr lvl="2"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3pPr>
            <a:lvl4pPr lvl="3"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4pPr>
            <a:lvl5pPr lvl="4"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5pPr>
            <a:lvl6pPr lvl="5"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6pPr>
            <a:lvl7pPr lvl="6"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7pPr>
            <a:lvl8pPr lvl="7"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8pPr>
            <a:lvl9pPr lvl="8"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9pPr>
          </a:lstStyle>
          <a:p/>
        </p:txBody>
      </p:sp>
      <p:sp>
        <p:nvSpPr>
          <p:cNvPr id="661" name="Google Shape;661;p65"/>
          <p:cNvSpPr txBox="1"/>
          <p:nvPr>
            <p:ph idx="2" type="title"/>
          </p:nvPr>
        </p:nvSpPr>
        <p:spPr>
          <a:xfrm>
            <a:off x="3899225" y="637675"/>
            <a:ext cx="360000" cy="360000"/>
          </a:xfrm>
          <a:prstGeom prst="rect">
            <a:avLst/>
          </a:prstGeom>
        </p:spPr>
        <p:txBody>
          <a:bodyPr anchorCtr="0" anchor="ctr" bIns="0" lIns="0" spcFirstLastPara="1" rIns="0" wrap="square" tIns="0">
            <a:noAutofit/>
          </a:bodyPr>
          <a:lstStyle>
            <a:lvl1pPr lvl="0" algn="ctr">
              <a:lnSpc>
                <a:spcPct val="90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1pPr>
            <a:lvl2pPr lvl="1"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2pPr>
            <a:lvl3pPr lvl="2"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3pPr>
            <a:lvl4pPr lvl="3"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4pPr>
            <a:lvl5pPr lvl="4"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5pPr>
            <a:lvl6pPr lvl="5"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6pPr>
            <a:lvl7pPr lvl="6"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7pPr>
            <a:lvl8pPr lvl="7"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8pPr>
            <a:lvl9pPr lvl="8"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9pPr>
          </a:lstStyle>
          <a:p/>
        </p:txBody>
      </p:sp>
      <p:sp>
        <p:nvSpPr>
          <p:cNvPr id="662" name="Google Shape;662;p65"/>
          <p:cNvSpPr txBox="1"/>
          <p:nvPr>
            <p:ph idx="3" type="title"/>
          </p:nvPr>
        </p:nvSpPr>
        <p:spPr>
          <a:xfrm>
            <a:off x="5676475" y="637675"/>
            <a:ext cx="360000" cy="360000"/>
          </a:xfrm>
          <a:prstGeom prst="rect">
            <a:avLst/>
          </a:prstGeom>
        </p:spPr>
        <p:txBody>
          <a:bodyPr anchorCtr="0" anchor="ctr" bIns="0" lIns="0" spcFirstLastPara="1" rIns="0" wrap="square" tIns="0">
            <a:noAutofit/>
          </a:bodyPr>
          <a:lstStyle>
            <a:lvl1pPr lvl="0" algn="ctr">
              <a:lnSpc>
                <a:spcPct val="90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1pPr>
            <a:lvl2pPr lvl="1"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2pPr>
            <a:lvl3pPr lvl="2"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3pPr>
            <a:lvl4pPr lvl="3"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4pPr>
            <a:lvl5pPr lvl="4"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5pPr>
            <a:lvl6pPr lvl="5"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6pPr>
            <a:lvl7pPr lvl="6"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7pPr>
            <a:lvl8pPr lvl="7"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8pPr>
            <a:lvl9pPr lvl="8"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9pPr>
          </a:lstStyle>
          <a:p/>
        </p:txBody>
      </p:sp>
      <p:sp>
        <p:nvSpPr>
          <p:cNvPr id="663" name="Google Shape;663;p65"/>
          <p:cNvSpPr txBox="1"/>
          <p:nvPr>
            <p:ph idx="4" type="title"/>
          </p:nvPr>
        </p:nvSpPr>
        <p:spPr>
          <a:xfrm>
            <a:off x="7453725" y="637675"/>
            <a:ext cx="360000" cy="360000"/>
          </a:xfrm>
          <a:prstGeom prst="rect">
            <a:avLst/>
          </a:prstGeom>
        </p:spPr>
        <p:txBody>
          <a:bodyPr anchorCtr="0" anchor="ctr" bIns="0" lIns="0" spcFirstLastPara="1" rIns="0" wrap="square" tIns="0">
            <a:noAutofit/>
          </a:bodyPr>
          <a:lstStyle>
            <a:lvl1pPr lvl="0" algn="ctr">
              <a:lnSpc>
                <a:spcPct val="90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1pPr>
            <a:lvl2pPr lvl="1"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2pPr>
            <a:lvl3pPr lvl="2"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3pPr>
            <a:lvl4pPr lvl="3"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4pPr>
            <a:lvl5pPr lvl="4"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5pPr>
            <a:lvl6pPr lvl="5"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6pPr>
            <a:lvl7pPr lvl="6"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7pPr>
            <a:lvl8pPr lvl="7"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8pPr>
            <a:lvl9pPr lvl="8"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9pPr>
          </a:lstStyle>
          <a:p/>
        </p:txBody>
      </p:sp>
      <p:sp>
        <p:nvSpPr>
          <p:cNvPr id="664" name="Google Shape;664;p65"/>
          <p:cNvSpPr txBox="1"/>
          <p:nvPr>
            <p:ph idx="5" type="title"/>
          </p:nvPr>
        </p:nvSpPr>
        <p:spPr>
          <a:xfrm>
            <a:off x="341975" y="637675"/>
            <a:ext cx="360000" cy="360000"/>
          </a:xfrm>
          <a:prstGeom prst="rect">
            <a:avLst/>
          </a:prstGeom>
        </p:spPr>
        <p:txBody>
          <a:bodyPr anchorCtr="0" anchor="ctr" bIns="0" lIns="0" spcFirstLastPara="1" rIns="0" wrap="square" tIns="0">
            <a:noAutofit/>
          </a:bodyPr>
          <a:lstStyle>
            <a:lvl1pPr lvl="0" algn="ctr">
              <a:lnSpc>
                <a:spcPct val="90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1pPr>
            <a:lvl2pPr lvl="1"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2pPr>
            <a:lvl3pPr lvl="2"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3pPr>
            <a:lvl4pPr lvl="3"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4pPr>
            <a:lvl5pPr lvl="4"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5pPr>
            <a:lvl6pPr lvl="5"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6pPr>
            <a:lvl7pPr lvl="6"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7pPr>
            <a:lvl8pPr lvl="7"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8pPr>
            <a:lvl9pPr lvl="8" algn="ctr">
              <a:lnSpc>
                <a:spcPct val="115000"/>
              </a:lnSpc>
              <a:spcBef>
                <a:spcPts val="0"/>
              </a:spcBef>
              <a:spcAft>
                <a:spcPts val="0"/>
              </a:spcAft>
              <a:buClr>
                <a:schemeClr val="lt1"/>
              </a:buClr>
              <a:buSzPts val="2800"/>
              <a:buNone/>
              <a:defRPr sz="1600">
                <a:solidFill>
                  <a:schemeClr val="lt1"/>
                </a:solidFill>
                <a:latin typeface="Hanken Grotesk"/>
                <a:ea typeface="Hanken Grotesk"/>
                <a:cs typeface="Hanken Grotesk"/>
                <a:sym typeface="Hanken Grotesk"/>
              </a:defRPr>
            </a:lvl9pPr>
          </a:lstStyle>
          <a:p/>
        </p:txBody>
      </p:sp>
      <p:sp>
        <p:nvSpPr>
          <p:cNvPr id="665" name="Google Shape;665;p65"/>
          <p:cNvSpPr txBox="1"/>
          <p:nvPr>
            <p:ph idx="6" type="title"/>
          </p:nvPr>
        </p:nvSpPr>
        <p:spPr>
          <a:xfrm>
            <a:off x="2184250" y="1183050"/>
            <a:ext cx="1440300" cy="252000"/>
          </a:xfrm>
          <a:prstGeom prst="rect">
            <a:avLst/>
          </a:prstGeom>
        </p:spPr>
        <p:txBody>
          <a:bodyPr anchorCtr="0" anchor="ctr" bIns="0" lIns="0" spcFirstLastPara="1" rIns="0" wrap="square" tIns="0">
            <a:noAutofit/>
          </a:bodyPr>
          <a:lstStyle>
            <a:lvl1pPr lvl="0" algn="ctr">
              <a:lnSpc>
                <a:spcPct val="90000"/>
              </a:lnSpc>
              <a:spcBef>
                <a:spcPts val="0"/>
              </a:spcBef>
              <a:spcAft>
                <a:spcPts val="0"/>
              </a:spcAft>
              <a:buSzPts val="2800"/>
              <a:buNone/>
              <a:defRPr sz="1000">
                <a:latin typeface="Hanken Grotesk"/>
                <a:ea typeface="Hanken Grotesk"/>
                <a:cs typeface="Hanken Grotesk"/>
                <a:sym typeface="Hanken Grotesk"/>
              </a:defRPr>
            </a:lvl1pPr>
            <a:lvl2pPr lvl="1" algn="ctr">
              <a:lnSpc>
                <a:spcPct val="115000"/>
              </a:lnSpc>
              <a:spcBef>
                <a:spcPts val="0"/>
              </a:spcBef>
              <a:spcAft>
                <a:spcPts val="0"/>
              </a:spcAft>
              <a:buSzPts val="2800"/>
              <a:buNone/>
              <a:defRPr sz="1000">
                <a:latin typeface="Hanken Grotesk"/>
                <a:ea typeface="Hanken Grotesk"/>
                <a:cs typeface="Hanken Grotesk"/>
                <a:sym typeface="Hanken Grotesk"/>
              </a:defRPr>
            </a:lvl2pPr>
            <a:lvl3pPr lvl="2" algn="ctr">
              <a:lnSpc>
                <a:spcPct val="115000"/>
              </a:lnSpc>
              <a:spcBef>
                <a:spcPts val="0"/>
              </a:spcBef>
              <a:spcAft>
                <a:spcPts val="0"/>
              </a:spcAft>
              <a:buSzPts val="2800"/>
              <a:buNone/>
              <a:defRPr sz="1000">
                <a:latin typeface="Hanken Grotesk"/>
                <a:ea typeface="Hanken Grotesk"/>
                <a:cs typeface="Hanken Grotesk"/>
                <a:sym typeface="Hanken Grotesk"/>
              </a:defRPr>
            </a:lvl3pPr>
            <a:lvl4pPr lvl="3" algn="ctr">
              <a:lnSpc>
                <a:spcPct val="115000"/>
              </a:lnSpc>
              <a:spcBef>
                <a:spcPts val="0"/>
              </a:spcBef>
              <a:spcAft>
                <a:spcPts val="0"/>
              </a:spcAft>
              <a:buSzPts val="2800"/>
              <a:buNone/>
              <a:defRPr sz="1000">
                <a:latin typeface="Hanken Grotesk"/>
                <a:ea typeface="Hanken Grotesk"/>
                <a:cs typeface="Hanken Grotesk"/>
                <a:sym typeface="Hanken Grotesk"/>
              </a:defRPr>
            </a:lvl4pPr>
            <a:lvl5pPr lvl="4" algn="ctr">
              <a:lnSpc>
                <a:spcPct val="115000"/>
              </a:lnSpc>
              <a:spcBef>
                <a:spcPts val="0"/>
              </a:spcBef>
              <a:spcAft>
                <a:spcPts val="0"/>
              </a:spcAft>
              <a:buSzPts val="2800"/>
              <a:buNone/>
              <a:defRPr sz="1000">
                <a:latin typeface="Hanken Grotesk"/>
                <a:ea typeface="Hanken Grotesk"/>
                <a:cs typeface="Hanken Grotesk"/>
                <a:sym typeface="Hanken Grotesk"/>
              </a:defRPr>
            </a:lvl5pPr>
            <a:lvl6pPr lvl="5" algn="ctr">
              <a:lnSpc>
                <a:spcPct val="115000"/>
              </a:lnSpc>
              <a:spcBef>
                <a:spcPts val="0"/>
              </a:spcBef>
              <a:spcAft>
                <a:spcPts val="0"/>
              </a:spcAft>
              <a:buSzPts val="2800"/>
              <a:buNone/>
              <a:defRPr sz="1000">
                <a:latin typeface="Hanken Grotesk"/>
                <a:ea typeface="Hanken Grotesk"/>
                <a:cs typeface="Hanken Grotesk"/>
                <a:sym typeface="Hanken Grotesk"/>
              </a:defRPr>
            </a:lvl6pPr>
            <a:lvl7pPr lvl="6" algn="ctr">
              <a:lnSpc>
                <a:spcPct val="115000"/>
              </a:lnSpc>
              <a:spcBef>
                <a:spcPts val="0"/>
              </a:spcBef>
              <a:spcAft>
                <a:spcPts val="0"/>
              </a:spcAft>
              <a:buSzPts val="2800"/>
              <a:buNone/>
              <a:defRPr sz="1000">
                <a:latin typeface="Hanken Grotesk"/>
                <a:ea typeface="Hanken Grotesk"/>
                <a:cs typeface="Hanken Grotesk"/>
                <a:sym typeface="Hanken Grotesk"/>
              </a:defRPr>
            </a:lvl7pPr>
            <a:lvl8pPr lvl="7" algn="ctr">
              <a:lnSpc>
                <a:spcPct val="115000"/>
              </a:lnSpc>
              <a:spcBef>
                <a:spcPts val="0"/>
              </a:spcBef>
              <a:spcAft>
                <a:spcPts val="0"/>
              </a:spcAft>
              <a:buSzPts val="2800"/>
              <a:buNone/>
              <a:defRPr sz="1000">
                <a:latin typeface="Hanken Grotesk"/>
                <a:ea typeface="Hanken Grotesk"/>
                <a:cs typeface="Hanken Grotesk"/>
                <a:sym typeface="Hanken Grotesk"/>
              </a:defRPr>
            </a:lvl8pPr>
            <a:lvl9pPr lvl="8" algn="ctr">
              <a:lnSpc>
                <a:spcPct val="115000"/>
              </a:lnSpc>
              <a:spcBef>
                <a:spcPts val="0"/>
              </a:spcBef>
              <a:spcAft>
                <a:spcPts val="0"/>
              </a:spcAft>
              <a:buSzPts val="2800"/>
              <a:buNone/>
              <a:defRPr sz="1000">
                <a:latin typeface="Hanken Grotesk"/>
                <a:ea typeface="Hanken Grotesk"/>
                <a:cs typeface="Hanken Grotesk"/>
                <a:sym typeface="Hanken Grotesk"/>
              </a:defRPr>
            </a:lvl9pPr>
          </a:lstStyle>
          <a:p/>
        </p:txBody>
      </p:sp>
      <p:sp>
        <p:nvSpPr>
          <p:cNvPr id="666" name="Google Shape;666;p65"/>
          <p:cNvSpPr txBox="1"/>
          <p:nvPr>
            <p:ph idx="7" type="title"/>
          </p:nvPr>
        </p:nvSpPr>
        <p:spPr>
          <a:xfrm>
            <a:off x="3962263" y="1183050"/>
            <a:ext cx="1440300" cy="252000"/>
          </a:xfrm>
          <a:prstGeom prst="rect">
            <a:avLst/>
          </a:prstGeom>
        </p:spPr>
        <p:txBody>
          <a:bodyPr anchorCtr="0" anchor="ctr" bIns="0" lIns="0" spcFirstLastPara="1" rIns="0" wrap="square" tIns="0">
            <a:noAutofit/>
          </a:bodyPr>
          <a:lstStyle>
            <a:lvl1pPr lvl="0" algn="ctr">
              <a:lnSpc>
                <a:spcPct val="90000"/>
              </a:lnSpc>
              <a:spcBef>
                <a:spcPts val="0"/>
              </a:spcBef>
              <a:spcAft>
                <a:spcPts val="0"/>
              </a:spcAft>
              <a:buSzPts val="2800"/>
              <a:buNone/>
              <a:defRPr sz="1000">
                <a:latin typeface="Hanken Grotesk"/>
                <a:ea typeface="Hanken Grotesk"/>
                <a:cs typeface="Hanken Grotesk"/>
                <a:sym typeface="Hanken Grotesk"/>
              </a:defRPr>
            </a:lvl1pPr>
            <a:lvl2pPr lvl="1" algn="ctr">
              <a:lnSpc>
                <a:spcPct val="115000"/>
              </a:lnSpc>
              <a:spcBef>
                <a:spcPts val="0"/>
              </a:spcBef>
              <a:spcAft>
                <a:spcPts val="0"/>
              </a:spcAft>
              <a:buSzPts val="2800"/>
              <a:buNone/>
              <a:defRPr sz="1000">
                <a:latin typeface="Hanken Grotesk"/>
                <a:ea typeface="Hanken Grotesk"/>
                <a:cs typeface="Hanken Grotesk"/>
                <a:sym typeface="Hanken Grotesk"/>
              </a:defRPr>
            </a:lvl2pPr>
            <a:lvl3pPr lvl="2" algn="ctr">
              <a:lnSpc>
                <a:spcPct val="115000"/>
              </a:lnSpc>
              <a:spcBef>
                <a:spcPts val="0"/>
              </a:spcBef>
              <a:spcAft>
                <a:spcPts val="0"/>
              </a:spcAft>
              <a:buSzPts val="2800"/>
              <a:buNone/>
              <a:defRPr sz="1000">
                <a:latin typeface="Hanken Grotesk"/>
                <a:ea typeface="Hanken Grotesk"/>
                <a:cs typeface="Hanken Grotesk"/>
                <a:sym typeface="Hanken Grotesk"/>
              </a:defRPr>
            </a:lvl3pPr>
            <a:lvl4pPr lvl="3" algn="ctr">
              <a:lnSpc>
                <a:spcPct val="115000"/>
              </a:lnSpc>
              <a:spcBef>
                <a:spcPts val="0"/>
              </a:spcBef>
              <a:spcAft>
                <a:spcPts val="0"/>
              </a:spcAft>
              <a:buSzPts val="2800"/>
              <a:buNone/>
              <a:defRPr sz="1000">
                <a:latin typeface="Hanken Grotesk"/>
                <a:ea typeface="Hanken Grotesk"/>
                <a:cs typeface="Hanken Grotesk"/>
                <a:sym typeface="Hanken Grotesk"/>
              </a:defRPr>
            </a:lvl4pPr>
            <a:lvl5pPr lvl="4" algn="ctr">
              <a:lnSpc>
                <a:spcPct val="115000"/>
              </a:lnSpc>
              <a:spcBef>
                <a:spcPts val="0"/>
              </a:spcBef>
              <a:spcAft>
                <a:spcPts val="0"/>
              </a:spcAft>
              <a:buSzPts val="2800"/>
              <a:buNone/>
              <a:defRPr sz="1000">
                <a:latin typeface="Hanken Grotesk"/>
                <a:ea typeface="Hanken Grotesk"/>
                <a:cs typeface="Hanken Grotesk"/>
                <a:sym typeface="Hanken Grotesk"/>
              </a:defRPr>
            </a:lvl5pPr>
            <a:lvl6pPr lvl="5" algn="ctr">
              <a:lnSpc>
                <a:spcPct val="115000"/>
              </a:lnSpc>
              <a:spcBef>
                <a:spcPts val="0"/>
              </a:spcBef>
              <a:spcAft>
                <a:spcPts val="0"/>
              </a:spcAft>
              <a:buSzPts val="2800"/>
              <a:buNone/>
              <a:defRPr sz="1000">
                <a:latin typeface="Hanken Grotesk"/>
                <a:ea typeface="Hanken Grotesk"/>
                <a:cs typeface="Hanken Grotesk"/>
                <a:sym typeface="Hanken Grotesk"/>
              </a:defRPr>
            </a:lvl6pPr>
            <a:lvl7pPr lvl="6" algn="ctr">
              <a:lnSpc>
                <a:spcPct val="115000"/>
              </a:lnSpc>
              <a:spcBef>
                <a:spcPts val="0"/>
              </a:spcBef>
              <a:spcAft>
                <a:spcPts val="0"/>
              </a:spcAft>
              <a:buSzPts val="2800"/>
              <a:buNone/>
              <a:defRPr sz="1000">
                <a:latin typeface="Hanken Grotesk"/>
                <a:ea typeface="Hanken Grotesk"/>
                <a:cs typeface="Hanken Grotesk"/>
                <a:sym typeface="Hanken Grotesk"/>
              </a:defRPr>
            </a:lvl7pPr>
            <a:lvl8pPr lvl="7" algn="ctr">
              <a:lnSpc>
                <a:spcPct val="115000"/>
              </a:lnSpc>
              <a:spcBef>
                <a:spcPts val="0"/>
              </a:spcBef>
              <a:spcAft>
                <a:spcPts val="0"/>
              </a:spcAft>
              <a:buSzPts val="2800"/>
              <a:buNone/>
              <a:defRPr sz="1000">
                <a:latin typeface="Hanken Grotesk"/>
                <a:ea typeface="Hanken Grotesk"/>
                <a:cs typeface="Hanken Grotesk"/>
                <a:sym typeface="Hanken Grotesk"/>
              </a:defRPr>
            </a:lvl8pPr>
            <a:lvl9pPr lvl="8" algn="ctr">
              <a:lnSpc>
                <a:spcPct val="115000"/>
              </a:lnSpc>
              <a:spcBef>
                <a:spcPts val="0"/>
              </a:spcBef>
              <a:spcAft>
                <a:spcPts val="0"/>
              </a:spcAft>
              <a:buSzPts val="2800"/>
              <a:buNone/>
              <a:defRPr sz="1000">
                <a:latin typeface="Hanken Grotesk"/>
                <a:ea typeface="Hanken Grotesk"/>
                <a:cs typeface="Hanken Grotesk"/>
                <a:sym typeface="Hanken Grotesk"/>
              </a:defRPr>
            </a:lvl9pPr>
          </a:lstStyle>
          <a:p/>
        </p:txBody>
      </p:sp>
      <p:sp>
        <p:nvSpPr>
          <p:cNvPr id="667" name="Google Shape;667;p65"/>
          <p:cNvSpPr txBox="1"/>
          <p:nvPr>
            <p:ph idx="8" type="title"/>
          </p:nvPr>
        </p:nvSpPr>
        <p:spPr>
          <a:xfrm>
            <a:off x="406525" y="1183050"/>
            <a:ext cx="1440300" cy="252000"/>
          </a:xfrm>
          <a:prstGeom prst="rect">
            <a:avLst/>
          </a:prstGeom>
        </p:spPr>
        <p:txBody>
          <a:bodyPr anchorCtr="0" anchor="ctr" bIns="0" lIns="0" spcFirstLastPara="1" rIns="0" wrap="square" tIns="0">
            <a:noAutofit/>
          </a:bodyPr>
          <a:lstStyle>
            <a:lvl1pPr lvl="0" algn="ctr">
              <a:lnSpc>
                <a:spcPct val="90000"/>
              </a:lnSpc>
              <a:spcBef>
                <a:spcPts val="0"/>
              </a:spcBef>
              <a:spcAft>
                <a:spcPts val="0"/>
              </a:spcAft>
              <a:buSzPts val="2800"/>
              <a:buNone/>
              <a:defRPr sz="1000">
                <a:latin typeface="Hanken Grotesk"/>
                <a:ea typeface="Hanken Grotesk"/>
                <a:cs typeface="Hanken Grotesk"/>
                <a:sym typeface="Hanken Grotesk"/>
              </a:defRPr>
            </a:lvl1pPr>
            <a:lvl2pPr lvl="1" algn="ctr">
              <a:lnSpc>
                <a:spcPct val="115000"/>
              </a:lnSpc>
              <a:spcBef>
                <a:spcPts val="0"/>
              </a:spcBef>
              <a:spcAft>
                <a:spcPts val="0"/>
              </a:spcAft>
              <a:buSzPts val="2800"/>
              <a:buNone/>
              <a:defRPr sz="1000">
                <a:latin typeface="Hanken Grotesk"/>
                <a:ea typeface="Hanken Grotesk"/>
                <a:cs typeface="Hanken Grotesk"/>
                <a:sym typeface="Hanken Grotesk"/>
              </a:defRPr>
            </a:lvl2pPr>
            <a:lvl3pPr lvl="2" algn="ctr">
              <a:lnSpc>
                <a:spcPct val="115000"/>
              </a:lnSpc>
              <a:spcBef>
                <a:spcPts val="0"/>
              </a:spcBef>
              <a:spcAft>
                <a:spcPts val="0"/>
              </a:spcAft>
              <a:buSzPts val="2800"/>
              <a:buNone/>
              <a:defRPr sz="1000">
                <a:latin typeface="Hanken Grotesk"/>
                <a:ea typeface="Hanken Grotesk"/>
                <a:cs typeface="Hanken Grotesk"/>
                <a:sym typeface="Hanken Grotesk"/>
              </a:defRPr>
            </a:lvl3pPr>
            <a:lvl4pPr lvl="3" algn="ctr">
              <a:lnSpc>
                <a:spcPct val="115000"/>
              </a:lnSpc>
              <a:spcBef>
                <a:spcPts val="0"/>
              </a:spcBef>
              <a:spcAft>
                <a:spcPts val="0"/>
              </a:spcAft>
              <a:buSzPts val="2800"/>
              <a:buNone/>
              <a:defRPr sz="1000">
                <a:latin typeface="Hanken Grotesk"/>
                <a:ea typeface="Hanken Grotesk"/>
                <a:cs typeface="Hanken Grotesk"/>
                <a:sym typeface="Hanken Grotesk"/>
              </a:defRPr>
            </a:lvl4pPr>
            <a:lvl5pPr lvl="4" algn="ctr">
              <a:lnSpc>
                <a:spcPct val="115000"/>
              </a:lnSpc>
              <a:spcBef>
                <a:spcPts val="0"/>
              </a:spcBef>
              <a:spcAft>
                <a:spcPts val="0"/>
              </a:spcAft>
              <a:buSzPts val="2800"/>
              <a:buNone/>
              <a:defRPr sz="1000">
                <a:latin typeface="Hanken Grotesk"/>
                <a:ea typeface="Hanken Grotesk"/>
                <a:cs typeface="Hanken Grotesk"/>
                <a:sym typeface="Hanken Grotesk"/>
              </a:defRPr>
            </a:lvl5pPr>
            <a:lvl6pPr lvl="5" algn="ctr">
              <a:lnSpc>
                <a:spcPct val="115000"/>
              </a:lnSpc>
              <a:spcBef>
                <a:spcPts val="0"/>
              </a:spcBef>
              <a:spcAft>
                <a:spcPts val="0"/>
              </a:spcAft>
              <a:buSzPts val="2800"/>
              <a:buNone/>
              <a:defRPr sz="1000">
                <a:latin typeface="Hanken Grotesk"/>
                <a:ea typeface="Hanken Grotesk"/>
                <a:cs typeface="Hanken Grotesk"/>
                <a:sym typeface="Hanken Grotesk"/>
              </a:defRPr>
            </a:lvl6pPr>
            <a:lvl7pPr lvl="6" algn="ctr">
              <a:lnSpc>
                <a:spcPct val="115000"/>
              </a:lnSpc>
              <a:spcBef>
                <a:spcPts val="0"/>
              </a:spcBef>
              <a:spcAft>
                <a:spcPts val="0"/>
              </a:spcAft>
              <a:buSzPts val="2800"/>
              <a:buNone/>
              <a:defRPr sz="1000">
                <a:latin typeface="Hanken Grotesk"/>
                <a:ea typeface="Hanken Grotesk"/>
                <a:cs typeface="Hanken Grotesk"/>
                <a:sym typeface="Hanken Grotesk"/>
              </a:defRPr>
            </a:lvl7pPr>
            <a:lvl8pPr lvl="7" algn="ctr">
              <a:lnSpc>
                <a:spcPct val="115000"/>
              </a:lnSpc>
              <a:spcBef>
                <a:spcPts val="0"/>
              </a:spcBef>
              <a:spcAft>
                <a:spcPts val="0"/>
              </a:spcAft>
              <a:buSzPts val="2800"/>
              <a:buNone/>
              <a:defRPr sz="1000">
                <a:latin typeface="Hanken Grotesk"/>
                <a:ea typeface="Hanken Grotesk"/>
                <a:cs typeface="Hanken Grotesk"/>
                <a:sym typeface="Hanken Grotesk"/>
              </a:defRPr>
            </a:lvl8pPr>
            <a:lvl9pPr lvl="8" algn="ctr">
              <a:lnSpc>
                <a:spcPct val="115000"/>
              </a:lnSpc>
              <a:spcBef>
                <a:spcPts val="0"/>
              </a:spcBef>
              <a:spcAft>
                <a:spcPts val="0"/>
              </a:spcAft>
              <a:buSzPts val="2800"/>
              <a:buNone/>
              <a:defRPr sz="1000">
                <a:latin typeface="Hanken Grotesk"/>
                <a:ea typeface="Hanken Grotesk"/>
                <a:cs typeface="Hanken Grotesk"/>
                <a:sym typeface="Hanken Grotesk"/>
              </a:defRPr>
            </a:lvl9pPr>
          </a:lstStyle>
          <a:p/>
        </p:txBody>
      </p:sp>
      <p:sp>
        <p:nvSpPr>
          <p:cNvPr id="668" name="Google Shape;668;p65"/>
          <p:cNvSpPr txBox="1"/>
          <p:nvPr>
            <p:ph idx="9" type="title"/>
          </p:nvPr>
        </p:nvSpPr>
        <p:spPr>
          <a:xfrm>
            <a:off x="5729600" y="1183050"/>
            <a:ext cx="1440300" cy="252000"/>
          </a:xfrm>
          <a:prstGeom prst="rect">
            <a:avLst/>
          </a:prstGeom>
        </p:spPr>
        <p:txBody>
          <a:bodyPr anchorCtr="0" anchor="ctr" bIns="0" lIns="0" spcFirstLastPara="1" rIns="0" wrap="square" tIns="0">
            <a:noAutofit/>
          </a:bodyPr>
          <a:lstStyle>
            <a:lvl1pPr lvl="0" algn="ctr">
              <a:lnSpc>
                <a:spcPct val="90000"/>
              </a:lnSpc>
              <a:spcBef>
                <a:spcPts val="0"/>
              </a:spcBef>
              <a:spcAft>
                <a:spcPts val="0"/>
              </a:spcAft>
              <a:buSzPts val="2800"/>
              <a:buNone/>
              <a:defRPr sz="1000">
                <a:latin typeface="Hanken Grotesk"/>
                <a:ea typeface="Hanken Grotesk"/>
                <a:cs typeface="Hanken Grotesk"/>
                <a:sym typeface="Hanken Grotesk"/>
              </a:defRPr>
            </a:lvl1pPr>
            <a:lvl2pPr lvl="1" algn="ctr">
              <a:lnSpc>
                <a:spcPct val="115000"/>
              </a:lnSpc>
              <a:spcBef>
                <a:spcPts val="0"/>
              </a:spcBef>
              <a:spcAft>
                <a:spcPts val="0"/>
              </a:spcAft>
              <a:buSzPts val="2800"/>
              <a:buNone/>
              <a:defRPr sz="1000">
                <a:latin typeface="Hanken Grotesk"/>
                <a:ea typeface="Hanken Grotesk"/>
                <a:cs typeface="Hanken Grotesk"/>
                <a:sym typeface="Hanken Grotesk"/>
              </a:defRPr>
            </a:lvl2pPr>
            <a:lvl3pPr lvl="2" algn="ctr">
              <a:lnSpc>
                <a:spcPct val="115000"/>
              </a:lnSpc>
              <a:spcBef>
                <a:spcPts val="0"/>
              </a:spcBef>
              <a:spcAft>
                <a:spcPts val="0"/>
              </a:spcAft>
              <a:buSzPts val="2800"/>
              <a:buNone/>
              <a:defRPr sz="1000">
                <a:latin typeface="Hanken Grotesk"/>
                <a:ea typeface="Hanken Grotesk"/>
                <a:cs typeface="Hanken Grotesk"/>
                <a:sym typeface="Hanken Grotesk"/>
              </a:defRPr>
            </a:lvl3pPr>
            <a:lvl4pPr lvl="3" algn="ctr">
              <a:lnSpc>
                <a:spcPct val="115000"/>
              </a:lnSpc>
              <a:spcBef>
                <a:spcPts val="0"/>
              </a:spcBef>
              <a:spcAft>
                <a:spcPts val="0"/>
              </a:spcAft>
              <a:buSzPts val="2800"/>
              <a:buNone/>
              <a:defRPr sz="1000">
                <a:latin typeface="Hanken Grotesk"/>
                <a:ea typeface="Hanken Grotesk"/>
                <a:cs typeface="Hanken Grotesk"/>
                <a:sym typeface="Hanken Grotesk"/>
              </a:defRPr>
            </a:lvl4pPr>
            <a:lvl5pPr lvl="4" algn="ctr">
              <a:lnSpc>
                <a:spcPct val="115000"/>
              </a:lnSpc>
              <a:spcBef>
                <a:spcPts val="0"/>
              </a:spcBef>
              <a:spcAft>
                <a:spcPts val="0"/>
              </a:spcAft>
              <a:buSzPts val="2800"/>
              <a:buNone/>
              <a:defRPr sz="1000">
                <a:latin typeface="Hanken Grotesk"/>
                <a:ea typeface="Hanken Grotesk"/>
                <a:cs typeface="Hanken Grotesk"/>
                <a:sym typeface="Hanken Grotesk"/>
              </a:defRPr>
            </a:lvl5pPr>
            <a:lvl6pPr lvl="5" algn="ctr">
              <a:lnSpc>
                <a:spcPct val="115000"/>
              </a:lnSpc>
              <a:spcBef>
                <a:spcPts val="0"/>
              </a:spcBef>
              <a:spcAft>
                <a:spcPts val="0"/>
              </a:spcAft>
              <a:buSzPts val="2800"/>
              <a:buNone/>
              <a:defRPr sz="1000">
                <a:latin typeface="Hanken Grotesk"/>
                <a:ea typeface="Hanken Grotesk"/>
                <a:cs typeface="Hanken Grotesk"/>
                <a:sym typeface="Hanken Grotesk"/>
              </a:defRPr>
            </a:lvl6pPr>
            <a:lvl7pPr lvl="6" algn="ctr">
              <a:lnSpc>
                <a:spcPct val="115000"/>
              </a:lnSpc>
              <a:spcBef>
                <a:spcPts val="0"/>
              </a:spcBef>
              <a:spcAft>
                <a:spcPts val="0"/>
              </a:spcAft>
              <a:buSzPts val="2800"/>
              <a:buNone/>
              <a:defRPr sz="1000">
                <a:latin typeface="Hanken Grotesk"/>
                <a:ea typeface="Hanken Grotesk"/>
                <a:cs typeface="Hanken Grotesk"/>
                <a:sym typeface="Hanken Grotesk"/>
              </a:defRPr>
            </a:lvl7pPr>
            <a:lvl8pPr lvl="7" algn="ctr">
              <a:lnSpc>
                <a:spcPct val="115000"/>
              </a:lnSpc>
              <a:spcBef>
                <a:spcPts val="0"/>
              </a:spcBef>
              <a:spcAft>
                <a:spcPts val="0"/>
              </a:spcAft>
              <a:buSzPts val="2800"/>
              <a:buNone/>
              <a:defRPr sz="1000">
                <a:latin typeface="Hanken Grotesk"/>
                <a:ea typeface="Hanken Grotesk"/>
                <a:cs typeface="Hanken Grotesk"/>
                <a:sym typeface="Hanken Grotesk"/>
              </a:defRPr>
            </a:lvl8pPr>
            <a:lvl9pPr lvl="8" algn="ctr">
              <a:lnSpc>
                <a:spcPct val="115000"/>
              </a:lnSpc>
              <a:spcBef>
                <a:spcPts val="0"/>
              </a:spcBef>
              <a:spcAft>
                <a:spcPts val="0"/>
              </a:spcAft>
              <a:buSzPts val="2800"/>
              <a:buNone/>
              <a:defRPr sz="1000">
                <a:latin typeface="Hanken Grotesk"/>
                <a:ea typeface="Hanken Grotesk"/>
                <a:cs typeface="Hanken Grotesk"/>
                <a:sym typeface="Hanken Grotesk"/>
              </a:defRPr>
            </a:lvl9pPr>
          </a:lstStyle>
          <a:p/>
        </p:txBody>
      </p:sp>
      <p:sp>
        <p:nvSpPr>
          <p:cNvPr id="669" name="Google Shape;669;p65"/>
          <p:cNvSpPr txBox="1"/>
          <p:nvPr>
            <p:ph idx="13" type="title"/>
          </p:nvPr>
        </p:nvSpPr>
        <p:spPr>
          <a:xfrm>
            <a:off x="7518138" y="1183050"/>
            <a:ext cx="1440300" cy="252000"/>
          </a:xfrm>
          <a:prstGeom prst="rect">
            <a:avLst/>
          </a:prstGeom>
        </p:spPr>
        <p:txBody>
          <a:bodyPr anchorCtr="0" anchor="ctr" bIns="0" lIns="0" spcFirstLastPara="1" rIns="0" wrap="square" tIns="0">
            <a:noAutofit/>
          </a:bodyPr>
          <a:lstStyle>
            <a:lvl1pPr lvl="0" algn="ctr">
              <a:lnSpc>
                <a:spcPct val="90000"/>
              </a:lnSpc>
              <a:spcBef>
                <a:spcPts val="0"/>
              </a:spcBef>
              <a:spcAft>
                <a:spcPts val="0"/>
              </a:spcAft>
              <a:buSzPts val="2800"/>
              <a:buNone/>
              <a:defRPr sz="1000">
                <a:latin typeface="Hanken Grotesk"/>
                <a:ea typeface="Hanken Grotesk"/>
                <a:cs typeface="Hanken Grotesk"/>
                <a:sym typeface="Hanken Grotesk"/>
              </a:defRPr>
            </a:lvl1pPr>
            <a:lvl2pPr lvl="1" algn="ctr">
              <a:lnSpc>
                <a:spcPct val="115000"/>
              </a:lnSpc>
              <a:spcBef>
                <a:spcPts val="0"/>
              </a:spcBef>
              <a:spcAft>
                <a:spcPts val="0"/>
              </a:spcAft>
              <a:buSzPts val="2800"/>
              <a:buNone/>
              <a:defRPr sz="1000">
                <a:latin typeface="Hanken Grotesk"/>
                <a:ea typeface="Hanken Grotesk"/>
                <a:cs typeface="Hanken Grotesk"/>
                <a:sym typeface="Hanken Grotesk"/>
              </a:defRPr>
            </a:lvl2pPr>
            <a:lvl3pPr lvl="2" algn="ctr">
              <a:lnSpc>
                <a:spcPct val="115000"/>
              </a:lnSpc>
              <a:spcBef>
                <a:spcPts val="0"/>
              </a:spcBef>
              <a:spcAft>
                <a:spcPts val="0"/>
              </a:spcAft>
              <a:buSzPts val="2800"/>
              <a:buNone/>
              <a:defRPr sz="1000">
                <a:latin typeface="Hanken Grotesk"/>
                <a:ea typeface="Hanken Grotesk"/>
                <a:cs typeface="Hanken Grotesk"/>
                <a:sym typeface="Hanken Grotesk"/>
              </a:defRPr>
            </a:lvl3pPr>
            <a:lvl4pPr lvl="3" algn="ctr">
              <a:lnSpc>
                <a:spcPct val="115000"/>
              </a:lnSpc>
              <a:spcBef>
                <a:spcPts val="0"/>
              </a:spcBef>
              <a:spcAft>
                <a:spcPts val="0"/>
              </a:spcAft>
              <a:buSzPts val="2800"/>
              <a:buNone/>
              <a:defRPr sz="1000">
                <a:latin typeface="Hanken Grotesk"/>
                <a:ea typeface="Hanken Grotesk"/>
                <a:cs typeface="Hanken Grotesk"/>
                <a:sym typeface="Hanken Grotesk"/>
              </a:defRPr>
            </a:lvl4pPr>
            <a:lvl5pPr lvl="4" algn="ctr">
              <a:lnSpc>
                <a:spcPct val="115000"/>
              </a:lnSpc>
              <a:spcBef>
                <a:spcPts val="0"/>
              </a:spcBef>
              <a:spcAft>
                <a:spcPts val="0"/>
              </a:spcAft>
              <a:buSzPts val="2800"/>
              <a:buNone/>
              <a:defRPr sz="1000">
                <a:latin typeface="Hanken Grotesk"/>
                <a:ea typeface="Hanken Grotesk"/>
                <a:cs typeface="Hanken Grotesk"/>
                <a:sym typeface="Hanken Grotesk"/>
              </a:defRPr>
            </a:lvl5pPr>
            <a:lvl6pPr lvl="5" algn="ctr">
              <a:lnSpc>
                <a:spcPct val="115000"/>
              </a:lnSpc>
              <a:spcBef>
                <a:spcPts val="0"/>
              </a:spcBef>
              <a:spcAft>
                <a:spcPts val="0"/>
              </a:spcAft>
              <a:buSzPts val="2800"/>
              <a:buNone/>
              <a:defRPr sz="1000">
                <a:latin typeface="Hanken Grotesk"/>
                <a:ea typeface="Hanken Grotesk"/>
                <a:cs typeface="Hanken Grotesk"/>
                <a:sym typeface="Hanken Grotesk"/>
              </a:defRPr>
            </a:lvl6pPr>
            <a:lvl7pPr lvl="6" algn="ctr">
              <a:lnSpc>
                <a:spcPct val="115000"/>
              </a:lnSpc>
              <a:spcBef>
                <a:spcPts val="0"/>
              </a:spcBef>
              <a:spcAft>
                <a:spcPts val="0"/>
              </a:spcAft>
              <a:buSzPts val="2800"/>
              <a:buNone/>
              <a:defRPr sz="1000">
                <a:latin typeface="Hanken Grotesk"/>
                <a:ea typeface="Hanken Grotesk"/>
                <a:cs typeface="Hanken Grotesk"/>
                <a:sym typeface="Hanken Grotesk"/>
              </a:defRPr>
            </a:lvl7pPr>
            <a:lvl8pPr lvl="7" algn="ctr">
              <a:lnSpc>
                <a:spcPct val="115000"/>
              </a:lnSpc>
              <a:spcBef>
                <a:spcPts val="0"/>
              </a:spcBef>
              <a:spcAft>
                <a:spcPts val="0"/>
              </a:spcAft>
              <a:buSzPts val="2800"/>
              <a:buNone/>
              <a:defRPr sz="1000">
                <a:latin typeface="Hanken Grotesk"/>
                <a:ea typeface="Hanken Grotesk"/>
                <a:cs typeface="Hanken Grotesk"/>
                <a:sym typeface="Hanken Grotesk"/>
              </a:defRPr>
            </a:lvl8pPr>
            <a:lvl9pPr lvl="8" algn="ctr">
              <a:lnSpc>
                <a:spcPct val="115000"/>
              </a:lnSpc>
              <a:spcBef>
                <a:spcPts val="0"/>
              </a:spcBef>
              <a:spcAft>
                <a:spcPts val="0"/>
              </a:spcAft>
              <a:buSzPts val="2800"/>
              <a:buNone/>
              <a:defRPr sz="1000">
                <a:latin typeface="Hanken Grotesk"/>
                <a:ea typeface="Hanken Grotesk"/>
                <a:cs typeface="Hanken Grotesk"/>
                <a:sym typeface="Hanken Grotesk"/>
              </a:defRPr>
            </a:lvl9pPr>
          </a:lstStyle>
          <a:p/>
        </p:txBody>
      </p:sp>
      <p:sp>
        <p:nvSpPr>
          <p:cNvPr id="670" name="Google Shape;670;p65"/>
          <p:cNvSpPr txBox="1"/>
          <p:nvPr>
            <p:ph idx="1" type="body"/>
          </p:nvPr>
        </p:nvSpPr>
        <p:spPr>
          <a:xfrm>
            <a:off x="223881" y="3318500"/>
            <a:ext cx="1778400" cy="651600"/>
          </a:xfrm>
          <a:prstGeom prst="rect">
            <a:avLst/>
          </a:prstGeom>
        </p:spPr>
        <p:txBody>
          <a:bodyPr anchorCtr="0" anchor="t" bIns="54000" lIns="108000" spcFirstLastPara="1" rIns="108000" wrap="square" tIns="5400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71" name="Google Shape;671;p65"/>
          <p:cNvSpPr txBox="1"/>
          <p:nvPr>
            <p:ph idx="14" type="body"/>
          </p:nvPr>
        </p:nvSpPr>
        <p:spPr>
          <a:xfrm>
            <a:off x="2004019" y="3316400"/>
            <a:ext cx="1778400" cy="651600"/>
          </a:xfrm>
          <a:prstGeom prst="rect">
            <a:avLst/>
          </a:prstGeom>
        </p:spPr>
        <p:txBody>
          <a:bodyPr anchorCtr="0" anchor="t" bIns="54000" lIns="108000" spcFirstLastPara="1" rIns="108000" wrap="square" tIns="5400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72" name="Google Shape;672;p65"/>
          <p:cNvSpPr txBox="1"/>
          <p:nvPr>
            <p:ph idx="15" type="body"/>
          </p:nvPr>
        </p:nvSpPr>
        <p:spPr>
          <a:xfrm>
            <a:off x="3781781" y="3317450"/>
            <a:ext cx="1778400" cy="651600"/>
          </a:xfrm>
          <a:prstGeom prst="rect">
            <a:avLst/>
          </a:prstGeom>
        </p:spPr>
        <p:txBody>
          <a:bodyPr anchorCtr="0" anchor="t" bIns="54000" lIns="108000" spcFirstLastPara="1" rIns="108000" wrap="square" tIns="5400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73" name="Google Shape;673;p65"/>
          <p:cNvSpPr txBox="1"/>
          <p:nvPr>
            <p:ph idx="16" type="body"/>
          </p:nvPr>
        </p:nvSpPr>
        <p:spPr>
          <a:xfrm>
            <a:off x="5559956" y="3315350"/>
            <a:ext cx="1778400" cy="651600"/>
          </a:xfrm>
          <a:prstGeom prst="rect">
            <a:avLst/>
          </a:prstGeom>
        </p:spPr>
        <p:txBody>
          <a:bodyPr anchorCtr="0" anchor="t" bIns="54000" lIns="108000" spcFirstLastPara="1" rIns="108000" wrap="square" tIns="5400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74" name="Google Shape;674;p65"/>
          <p:cNvSpPr txBox="1"/>
          <p:nvPr>
            <p:ph idx="17" type="body"/>
          </p:nvPr>
        </p:nvSpPr>
        <p:spPr>
          <a:xfrm>
            <a:off x="7341056" y="3315350"/>
            <a:ext cx="1778400" cy="651600"/>
          </a:xfrm>
          <a:prstGeom prst="rect">
            <a:avLst/>
          </a:prstGeom>
        </p:spPr>
        <p:txBody>
          <a:bodyPr anchorCtr="0" anchor="t" bIns="54000" lIns="108000" spcFirstLastPara="1" rIns="108000" wrap="square" tIns="5400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75" name="Google Shape;675;p65"/>
          <p:cNvSpPr txBox="1"/>
          <p:nvPr>
            <p:ph idx="18" type="body"/>
          </p:nvPr>
        </p:nvSpPr>
        <p:spPr>
          <a:xfrm>
            <a:off x="223881" y="4143425"/>
            <a:ext cx="1778400" cy="651600"/>
          </a:xfrm>
          <a:prstGeom prst="rect">
            <a:avLst/>
          </a:prstGeom>
        </p:spPr>
        <p:txBody>
          <a:bodyPr anchorCtr="0" anchor="t" bIns="54000" lIns="108000" spcFirstLastPara="1" rIns="108000" wrap="square" tIns="5400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76" name="Google Shape;676;p65"/>
          <p:cNvSpPr txBox="1"/>
          <p:nvPr>
            <p:ph idx="19" type="body"/>
          </p:nvPr>
        </p:nvSpPr>
        <p:spPr>
          <a:xfrm>
            <a:off x="2004019" y="4143425"/>
            <a:ext cx="1778400" cy="651600"/>
          </a:xfrm>
          <a:prstGeom prst="rect">
            <a:avLst/>
          </a:prstGeom>
        </p:spPr>
        <p:txBody>
          <a:bodyPr anchorCtr="0" anchor="t" bIns="54000" lIns="108000" spcFirstLastPara="1" rIns="108000" wrap="square" tIns="5400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77" name="Google Shape;677;p65"/>
          <p:cNvSpPr txBox="1"/>
          <p:nvPr>
            <p:ph idx="20" type="body"/>
          </p:nvPr>
        </p:nvSpPr>
        <p:spPr>
          <a:xfrm>
            <a:off x="3781781" y="4143425"/>
            <a:ext cx="1778400" cy="651600"/>
          </a:xfrm>
          <a:prstGeom prst="rect">
            <a:avLst/>
          </a:prstGeom>
        </p:spPr>
        <p:txBody>
          <a:bodyPr anchorCtr="0" anchor="t" bIns="54000" lIns="108000" spcFirstLastPara="1" rIns="108000" wrap="square" tIns="5400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78" name="Google Shape;678;p65"/>
          <p:cNvSpPr txBox="1"/>
          <p:nvPr>
            <p:ph idx="21" type="body"/>
          </p:nvPr>
        </p:nvSpPr>
        <p:spPr>
          <a:xfrm>
            <a:off x="5559956" y="4143425"/>
            <a:ext cx="1778400" cy="651600"/>
          </a:xfrm>
          <a:prstGeom prst="rect">
            <a:avLst/>
          </a:prstGeom>
        </p:spPr>
        <p:txBody>
          <a:bodyPr anchorCtr="0" anchor="t" bIns="54000" lIns="108000" spcFirstLastPara="1" rIns="108000" wrap="square" tIns="5400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79" name="Google Shape;679;p65"/>
          <p:cNvSpPr txBox="1"/>
          <p:nvPr>
            <p:ph idx="22" type="body"/>
          </p:nvPr>
        </p:nvSpPr>
        <p:spPr>
          <a:xfrm>
            <a:off x="7341056" y="4143425"/>
            <a:ext cx="1778400" cy="651600"/>
          </a:xfrm>
          <a:prstGeom prst="rect">
            <a:avLst/>
          </a:prstGeom>
        </p:spPr>
        <p:txBody>
          <a:bodyPr anchorCtr="0" anchor="t" bIns="54000" lIns="108000" spcFirstLastPara="1" rIns="108000" wrap="square" tIns="5400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80" name="Google Shape;680;p65"/>
          <p:cNvSpPr txBox="1"/>
          <p:nvPr>
            <p:ph idx="23" type="title"/>
          </p:nvPr>
        </p:nvSpPr>
        <p:spPr>
          <a:xfrm>
            <a:off x="3782413" y="1925063"/>
            <a:ext cx="1778700" cy="651900"/>
          </a:xfrm>
          <a:prstGeom prst="rect">
            <a:avLst/>
          </a:prstGeom>
        </p:spPr>
        <p:txBody>
          <a:bodyPr anchorCtr="0" anchor="t" bIns="54000" lIns="108000" spcFirstLastPara="1" rIns="108000" wrap="square" tIns="0">
            <a:noAutofit/>
          </a:bodyPr>
          <a:lstStyle>
            <a:lvl1pPr lvl="0">
              <a:lnSpc>
                <a:spcPct val="90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9pPr>
          </a:lstStyle>
          <a:p/>
        </p:txBody>
      </p:sp>
      <p:sp>
        <p:nvSpPr>
          <p:cNvPr id="681" name="Google Shape;681;p65"/>
          <p:cNvSpPr txBox="1"/>
          <p:nvPr>
            <p:ph idx="24" type="title"/>
          </p:nvPr>
        </p:nvSpPr>
        <p:spPr>
          <a:xfrm>
            <a:off x="2004613" y="1924013"/>
            <a:ext cx="1778700" cy="651900"/>
          </a:xfrm>
          <a:prstGeom prst="rect">
            <a:avLst/>
          </a:prstGeom>
        </p:spPr>
        <p:txBody>
          <a:bodyPr anchorCtr="0" anchor="t" bIns="54000" lIns="108000" spcFirstLastPara="1" rIns="108000" wrap="square" tIns="0">
            <a:noAutofit/>
          </a:bodyPr>
          <a:lstStyle>
            <a:lvl1pPr lvl="0">
              <a:lnSpc>
                <a:spcPct val="90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9pPr>
          </a:lstStyle>
          <a:p/>
        </p:txBody>
      </p:sp>
      <p:sp>
        <p:nvSpPr>
          <p:cNvPr id="682" name="Google Shape;682;p65"/>
          <p:cNvSpPr txBox="1"/>
          <p:nvPr>
            <p:ph idx="25" type="title"/>
          </p:nvPr>
        </p:nvSpPr>
        <p:spPr>
          <a:xfrm>
            <a:off x="227650" y="1926113"/>
            <a:ext cx="1778700" cy="651900"/>
          </a:xfrm>
          <a:prstGeom prst="rect">
            <a:avLst/>
          </a:prstGeom>
        </p:spPr>
        <p:txBody>
          <a:bodyPr anchorCtr="0" anchor="t" bIns="54000" lIns="108000" spcFirstLastPara="1" rIns="108000" wrap="square" tIns="0">
            <a:noAutofit/>
          </a:bodyPr>
          <a:lstStyle>
            <a:lvl1pPr lvl="0">
              <a:lnSpc>
                <a:spcPct val="90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9pPr>
          </a:lstStyle>
          <a:p/>
        </p:txBody>
      </p:sp>
      <p:sp>
        <p:nvSpPr>
          <p:cNvPr id="683" name="Google Shape;683;p65"/>
          <p:cNvSpPr txBox="1"/>
          <p:nvPr>
            <p:ph idx="26" type="title"/>
          </p:nvPr>
        </p:nvSpPr>
        <p:spPr>
          <a:xfrm>
            <a:off x="7340875" y="1922963"/>
            <a:ext cx="1778700" cy="651900"/>
          </a:xfrm>
          <a:prstGeom prst="rect">
            <a:avLst/>
          </a:prstGeom>
        </p:spPr>
        <p:txBody>
          <a:bodyPr anchorCtr="0" anchor="t" bIns="54000" lIns="108000" spcFirstLastPara="1" rIns="108000" wrap="square" tIns="0">
            <a:noAutofit/>
          </a:bodyPr>
          <a:lstStyle>
            <a:lvl1pPr lvl="0">
              <a:lnSpc>
                <a:spcPct val="90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9pPr>
          </a:lstStyle>
          <a:p/>
        </p:txBody>
      </p:sp>
      <p:sp>
        <p:nvSpPr>
          <p:cNvPr id="684" name="Google Shape;684;p65"/>
          <p:cNvSpPr txBox="1"/>
          <p:nvPr>
            <p:ph idx="27" type="title"/>
          </p:nvPr>
        </p:nvSpPr>
        <p:spPr>
          <a:xfrm>
            <a:off x="5559375" y="1922963"/>
            <a:ext cx="1778700" cy="651900"/>
          </a:xfrm>
          <a:prstGeom prst="rect">
            <a:avLst/>
          </a:prstGeom>
        </p:spPr>
        <p:txBody>
          <a:bodyPr anchorCtr="0" anchor="t" bIns="54000" lIns="108000" spcFirstLastPara="1" rIns="108000" wrap="square" tIns="0">
            <a:noAutofit/>
          </a:bodyPr>
          <a:lstStyle>
            <a:lvl1pPr lvl="0">
              <a:lnSpc>
                <a:spcPct val="90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9pPr>
          </a:lstStyle>
          <a:p/>
        </p:txBody>
      </p:sp>
      <p:sp>
        <p:nvSpPr>
          <p:cNvPr id="685" name="Google Shape;685;p65"/>
          <p:cNvSpPr txBox="1"/>
          <p:nvPr>
            <p:ph idx="28" type="subTitle"/>
          </p:nvPr>
        </p:nvSpPr>
        <p:spPr>
          <a:xfrm>
            <a:off x="594025" y="184700"/>
            <a:ext cx="3696300" cy="153900"/>
          </a:xfrm>
          <a:prstGeom prst="rect">
            <a:avLst/>
          </a:prstGeom>
        </p:spPr>
        <p:txBody>
          <a:bodyPr anchorCtr="0" anchor="ctr" bIns="0" lIns="0" spcFirstLastPara="1" rIns="0" wrap="square" tIns="0">
            <a:normAutofit/>
          </a:bodyPr>
          <a:lstStyle>
            <a:lvl1pPr lvl="0">
              <a:spcBef>
                <a:spcPts val="0"/>
              </a:spcBef>
              <a:spcAft>
                <a:spcPts val="0"/>
              </a:spcAft>
              <a:buClr>
                <a:schemeClr val="dk1"/>
              </a:buClr>
              <a:buSzPts val="1000"/>
              <a:buNone/>
              <a:defRPr b="1"/>
            </a:lvl1pPr>
            <a:lvl2pPr lvl="1">
              <a:spcBef>
                <a:spcPts val="0"/>
              </a:spcBef>
              <a:spcAft>
                <a:spcPts val="0"/>
              </a:spcAft>
              <a:buClr>
                <a:schemeClr val="dk1"/>
              </a:buClr>
              <a:buSzPts val="1200"/>
              <a:buNone/>
              <a:defRPr sz="1200"/>
            </a:lvl2pPr>
            <a:lvl3pPr lvl="2">
              <a:spcBef>
                <a:spcPts val="0"/>
              </a:spcBef>
              <a:spcAft>
                <a:spcPts val="0"/>
              </a:spcAft>
              <a:buClr>
                <a:schemeClr val="dk1"/>
              </a:buClr>
              <a:buSzPts val="1200"/>
              <a:buNone/>
              <a:defRPr sz="1200"/>
            </a:lvl3pPr>
            <a:lvl4pPr lvl="3">
              <a:spcBef>
                <a:spcPts val="0"/>
              </a:spcBef>
              <a:spcAft>
                <a:spcPts val="0"/>
              </a:spcAft>
              <a:buClr>
                <a:schemeClr val="dk1"/>
              </a:buClr>
              <a:buSzPts val="1200"/>
              <a:buNone/>
              <a:defRPr sz="1200"/>
            </a:lvl4pPr>
            <a:lvl5pPr lvl="4">
              <a:spcBef>
                <a:spcPts val="0"/>
              </a:spcBef>
              <a:spcAft>
                <a:spcPts val="0"/>
              </a:spcAft>
              <a:buClr>
                <a:schemeClr val="dk1"/>
              </a:buClr>
              <a:buSzPts val="1200"/>
              <a:buNone/>
              <a:defRPr sz="1200"/>
            </a:lvl5pPr>
            <a:lvl6pPr lvl="5">
              <a:spcBef>
                <a:spcPts val="0"/>
              </a:spcBef>
              <a:spcAft>
                <a:spcPts val="0"/>
              </a:spcAft>
              <a:buClr>
                <a:schemeClr val="dk1"/>
              </a:buClr>
              <a:buSzPts val="1200"/>
              <a:buNone/>
              <a:defRPr sz="1200"/>
            </a:lvl6pPr>
            <a:lvl7pPr lvl="6">
              <a:spcBef>
                <a:spcPts val="0"/>
              </a:spcBef>
              <a:spcAft>
                <a:spcPts val="0"/>
              </a:spcAft>
              <a:buClr>
                <a:schemeClr val="dk1"/>
              </a:buClr>
              <a:buSzPts val="1200"/>
              <a:buNone/>
              <a:defRPr sz="1200"/>
            </a:lvl7pPr>
            <a:lvl8pPr lvl="7">
              <a:spcBef>
                <a:spcPts val="0"/>
              </a:spcBef>
              <a:spcAft>
                <a:spcPts val="0"/>
              </a:spcAft>
              <a:buClr>
                <a:schemeClr val="dk1"/>
              </a:buClr>
              <a:buSzPts val="1200"/>
              <a:buNone/>
              <a:defRPr sz="1200"/>
            </a:lvl8pPr>
            <a:lvl9pPr lvl="8">
              <a:spcBef>
                <a:spcPts val="0"/>
              </a:spcBef>
              <a:spcAft>
                <a:spcPts val="0"/>
              </a:spcAft>
              <a:buClr>
                <a:schemeClr val="dk1"/>
              </a:buClr>
              <a:buSzPts val="1200"/>
              <a:buNone/>
              <a:defRPr sz="1200"/>
            </a:lvl9pPr>
          </a:lstStyle>
          <a:p/>
        </p:txBody>
      </p:sp>
      <p:sp>
        <p:nvSpPr>
          <p:cNvPr id="686" name="Google Shape;686;p65"/>
          <p:cNvSpPr txBox="1"/>
          <p:nvPr>
            <p:ph idx="29" type="body"/>
          </p:nvPr>
        </p:nvSpPr>
        <p:spPr>
          <a:xfrm>
            <a:off x="223881" y="2490413"/>
            <a:ext cx="1778400" cy="651600"/>
          </a:xfrm>
          <a:prstGeom prst="rect">
            <a:avLst/>
          </a:prstGeom>
        </p:spPr>
        <p:txBody>
          <a:bodyPr anchorCtr="0" anchor="t" bIns="54000" lIns="108000" spcFirstLastPara="1" rIns="108000" wrap="square" tIns="5400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87" name="Google Shape;687;p65"/>
          <p:cNvSpPr txBox="1"/>
          <p:nvPr>
            <p:ph idx="30" type="body"/>
          </p:nvPr>
        </p:nvSpPr>
        <p:spPr>
          <a:xfrm>
            <a:off x="2004019" y="2488313"/>
            <a:ext cx="1778400" cy="651600"/>
          </a:xfrm>
          <a:prstGeom prst="rect">
            <a:avLst/>
          </a:prstGeom>
        </p:spPr>
        <p:txBody>
          <a:bodyPr anchorCtr="0" anchor="t" bIns="54000" lIns="108000" spcFirstLastPara="1" rIns="108000" wrap="square" tIns="5400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88" name="Google Shape;688;p65"/>
          <p:cNvSpPr txBox="1"/>
          <p:nvPr>
            <p:ph idx="31" type="body"/>
          </p:nvPr>
        </p:nvSpPr>
        <p:spPr>
          <a:xfrm>
            <a:off x="3781781" y="2489363"/>
            <a:ext cx="1778400" cy="651600"/>
          </a:xfrm>
          <a:prstGeom prst="rect">
            <a:avLst/>
          </a:prstGeom>
        </p:spPr>
        <p:txBody>
          <a:bodyPr anchorCtr="0" anchor="t" bIns="54000" lIns="108000" spcFirstLastPara="1" rIns="108000" wrap="square" tIns="5400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89" name="Google Shape;689;p65"/>
          <p:cNvSpPr txBox="1"/>
          <p:nvPr>
            <p:ph idx="32" type="body"/>
          </p:nvPr>
        </p:nvSpPr>
        <p:spPr>
          <a:xfrm>
            <a:off x="5559956" y="2487263"/>
            <a:ext cx="1778400" cy="651600"/>
          </a:xfrm>
          <a:prstGeom prst="rect">
            <a:avLst/>
          </a:prstGeom>
        </p:spPr>
        <p:txBody>
          <a:bodyPr anchorCtr="0" anchor="t" bIns="54000" lIns="108000" spcFirstLastPara="1" rIns="108000" wrap="square" tIns="5400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690" name="Google Shape;690;p65"/>
          <p:cNvSpPr txBox="1"/>
          <p:nvPr>
            <p:ph idx="33" type="body"/>
          </p:nvPr>
        </p:nvSpPr>
        <p:spPr>
          <a:xfrm>
            <a:off x="7341056" y="2487263"/>
            <a:ext cx="1778400" cy="651600"/>
          </a:xfrm>
          <a:prstGeom prst="rect">
            <a:avLst/>
          </a:prstGeom>
        </p:spPr>
        <p:txBody>
          <a:bodyPr anchorCtr="0" anchor="t" bIns="54000" lIns="108000" spcFirstLastPara="1" rIns="108000" wrap="square" tIns="5400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cs 1">
  <p:cSld name="CUSTOM_7_1_1_1_1_1_1_1_1_1_1_1_1_1_1_1_1_7">
    <p:spTree>
      <p:nvGrpSpPr>
        <p:cNvPr id="691" name="Shape 691"/>
        <p:cNvGrpSpPr/>
        <p:nvPr/>
      </p:nvGrpSpPr>
      <p:grpSpPr>
        <a:xfrm>
          <a:off x="0" y="0"/>
          <a:ext cx="0" cy="0"/>
          <a:chOff x="0" y="0"/>
          <a:chExt cx="0" cy="0"/>
        </a:xfrm>
      </p:grpSpPr>
      <p:sp>
        <p:nvSpPr>
          <p:cNvPr id="692" name="Google Shape;692;p66"/>
          <p:cNvSpPr txBox="1"/>
          <p:nvPr>
            <p:ph idx="1" type="subTitle"/>
          </p:nvPr>
        </p:nvSpPr>
        <p:spPr>
          <a:xfrm>
            <a:off x="594025" y="184700"/>
            <a:ext cx="3696300" cy="153900"/>
          </a:xfrm>
          <a:prstGeom prst="rect">
            <a:avLst/>
          </a:prstGeom>
        </p:spPr>
        <p:txBody>
          <a:bodyPr anchorCtr="0" anchor="ctr" bIns="0" lIns="0" spcFirstLastPara="1" rIns="0" wrap="square" tIns="0">
            <a:normAutofit/>
          </a:bodyPr>
          <a:lstStyle>
            <a:lvl1pPr lvl="0">
              <a:spcBef>
                <a:spcPts val="0"/>
              </a:spcBef>
              <a:spcAft>
                <a:spcPts val="0"/>
              </a:spcAft>
              <a:buClr>
                <a:schemeClr val="dk1"/>
              </a:buClr>
              <a:buSzPts val="1000"/>
              <a:buNone/>
              <a:defRPr b="1"/>
            </a:lvl1pPr>
            <a:lvl2pPr lvl="1">
              <a:spcBef>
                <a:spcPts val="0"/>
              </a:spcBef>
              <a:spcAft>
                <a:spcPts val="0"/>
              </a:spcAft>
              <a:buClr>
                <a:schemeClr val="dk1"/>
              </a:buClr>
              <a:buSzPts val="1200"/>
              <a:buNone/>
              <a:defRPr sz="1200"/>
            </a:lvl2pPr>
            <a:lvl3pPr lvl="2">
              <a:spcBef>
                <a:spcPts val="0"/>
              </a:spcBef>
              <a:spcAft>
                <a:spcPts val="0"/>
              </a:spcAft>
              <a:buClr>
                <a:schemeClr val="dk1"/>
              </a:buClr>
              <a:buSzPts val="1200"/>
              <a:buNone/>
              <a:defRPr sz="1200"/>
            </a:lvl3pPr>
            <a:lvl4pPr lvl="3">
              <a:spcBef>
                <a:spcPts val="0"/>
              </a:spcBef>
              <a:spcAft>
                <a:spcPts val="0"/>
              </a:spcAft>
              <a:buClr>
                <a:schemeClr val="dk1"/>
              </a:buClr>
              <a:buSzPts val="1200"/>
              <a:buNone/>
              <a:defRPr sz="1200"/>
            </a:lvl4pPr>
            <a:lvl5pPr lvl="4">
              <a:spcBef>
                <a:spcPts val="0"/>
              </a:spcBef>
              <a:spcAft>
                <a:spcPts val="0"/>
              </a:spcAft>
              <a:buClr>
                <a:schemeClr val="dk1"/>
              </a:buClr>
              <a:buSzPts val="1200"/>
              <a:buNone/>
              <a:defRPr sz="1200"/>
            </a:lvl5pPr>
            <a:lvl6pPr lvl="5">
              <a:spcBef>
                <a:spcPts val="0"/>
              </a:spcBef>
              <a:spcAft>
                <a:spcPts val="0"/>
              </a:spcAft>
              <a:buClr>
                <a:schemeClr val="dk1"/>
              </a:buClr>
              <a:buSzPts val="1200"/>
              <a:buNone/>
              <a:defRPr sz="1200"/>
            </a:lvl6pPr>
            <a:lvl7pPr lvl="6">
              <a:spcBef>
                <a:spcPts val="0"/>
              </a:spcBef>
              <a:spcAft>
                <a:spcPts val="0"/>
              </a:spcAft>
              <a:buClr>
                <a:schemeClr val="dk1"/>
              </a:buClr>
              <a:buSzPts val="1200"/>
              <a:buNone/>
              <a:defRPr sz="1200"/>
            </a:lvl7pPr>
            <a:lvl8pPr lvl="7">
              <a:spcBef>
                <a:spcPts val="0"/>
              </a:spcBef>
              <a:spcAft>
                <a:spcPts val="0"/>
              </a:spcAft>
              <a:buClr>
                <a:schemeClr val="dk1"/>
              </a:buClr>
              <a:buSzPts val="1200"/>
              <a:buNone/>
              <a:defRPr sz="1200"/>
            </a:lvl8pPr>
            <a:lvl9pPr lvl="8">
              <a:spcBef>
                <a:spcPts val="0"/>
              </a:spcBef>
              <a:spcAft>
                <a:spcPts val="0"/>
              </a:spcAft>
              <a:buClr>
                <a:schemeClr val="dk1"/>
              </a:buClr>
              <a:buSzPts val="1200"/>
              <a:buNone/>
              <a:defRPr sz="1200"/>
            </a:lvl9pPr>
          </a:lstStyle>
          <a:p/>
        </p:txBody>
      </p:sp>
      <p:sp>
        <p:nvSpPr>
          <p:cNvPr id="693" name="Google Shape;693;p66"/>
          <p:cNvSpPr txBox="1"/>
          <p:nvPr>
            <p:ph type="title"/>
          </p:nvPr>
        </p:nvSpPr>
        <p:spPr>
          <a:xfrm>
            <a:off x="594025" y="539600"/>
            <a:ext cx="7196700" cy="5760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4000"/>
            </a:lvl1pPr>
            <a:lvl2pPr lvl="1">
              <a:lnSpc>
                <a:spcPct val="115000"/>
              </a:lnSpc>
              <a:spcBef>
                <a:spcPts val="0"/>
              </a:spcBef>
              <a:spcAft>
                <a:spcPts val="0"/>
              </a:spcAft>
              <a:buSzPts val="2800"/>
              <a:buNone/>
              <a:defRPr sz="4000"/>
            </a:lvl2pPr>
            <a:lvl3pPr lvl="2">
              <a:lnSpc>
                <a:spcPct val="115000"/>
              </a:lnSpc>
              <a:spcBef>
                <a:spcPts val="0"/>
              </a:spcBef>
              <a:spcAft>
                <a:spcPts val="0"/>
              </a:spcAft>
              <a:buSzPts val="2800"/>
              <a:buNone/>
              <a:defRPr sz="4000"/>
            </a:lvl3pPr>
            <a:lvl4pPr lvl="3">
              <a:lnSpc>
                <a:spcPct val="115000"/>
              </a:lnSpc>
              <a:spcBef>
                <a:spcPts val="0"/>
              </a:spcBef>
              <a:spcAft>
                <a:spcPts val="0"/>
              </a:spcAft>
              <a:buSzPts val="2800"/>
              <a:buNone/>
              <a:defRPr sz="4000"/>
            </a:lvl4pPr>
            <a:lvl5pPr lvl="4">
              <a:lnSpc>
                <a:spcPct val="115000"/>
              </a:lnSpc>
              <a:spcBef>
                <a:spcPts val="0"/>
              </a:spcBef>
              <a:spcAft>
                <a:spcPts val="0"/>
              </a:spcAft>
              <a:buSzPts val="2800"/>
              <a:buNone/>
              <a:defRPr sz="4000"/>
            </a:lvl5pPr>
            <a:lvl6pPr lvl="5">
              <a:lnSpc>
                <a:spcPct val="115000"/>
              </a:lnSpc>
              <a:spcBef>
                <a:spcPts val="0"/>
              </a:spcBef>
              <a:spcAft>
                <a:spcPts val="0"/>
              </a:spcAft>
              <a:buSzPts val="2800"/>
              <a:buNone/>
              <a:defRPr sz="4000"/>
            </a:lvl6pPr>
            <a:lvl7pPr lvl="6">
              <a:lnSpc>
                <a:spcPct val="115000"/>
              </a:lnSpc>
              <a:spcBef>
                <a:spcPts val="0"/>
              </a:spcBef>
              <a:spcAft>
                <a:spcPts val="0"/>
              </a:spcAft>
              <a:buSzPts val="2800"/>
              <a:buNone/>
              <a:defRPr sz="4000"/>
            </a:lvl7pPr>
            <a:lvl8pPr lvl="7">
              <a:lnSpc>
                <a:spcPct val="115000"/>
              </a:lnSpc>
              <a:spcBef>
                <a:spcPts val="0"/>
              </a:spcBef>
              <a:spcAft>
                <a:spcPts val="0"/>
              </a:spcAft>
              <a:buSzPts val="2800"/>
              <a:buNone/>
              <a:defRPr sz="4000"/>
            </a:lvl8pPr>
            <a:lvl9pPr lvl="8">
              <a:lnSpc>
                <a:spcPct val="115000"/>
              </a:lnSpc>
              <a:spcBef>
                <a:spcPts val="0"/>
              </a:spcBef>
              <a:spcAft>
                <a:spcPts val="0"/>
              </a:spcAft>
              <a:buSzPts val="2800"/>
              <a:buNone/>
              <a:defRPr sz="4000"/>
            </a:lvl9pPr>
          </a:lstStyle>
          <a:p/>
        </p:txBody>
      </p:sp>
      <p:cxnSp>
        <p:nvCxnSpPr>
          <p:cNvPr id="694" name="Google Shape;694;p66"/>
          <p:cNvCxnSpPr/>
          <p:nvPr/>
        </p:nvCxnSpPr>
        <p:spPr>
          <a:xfrm rot="10800000">
            <a:off x="1721971" y="1322379"/>
            <a:ext cx="0" cy="3222900"/>
          </a:xfrm>
          <a:prstGeom prst="straightConnector1">
            <a:avLst/>
          </a:prstGeom>
          <a:noFill/>
          <a:ln cap="flat" cmpd="sng" w="9525">
            <a:solidFill>
              <a:schemeClr val="dk1"/>
            </a:solidFill>
            <a:prstDash val="dot"/>
            <a:round/>
            <a:headEnd len="sm" w="sm" type="none"/>
            <a:tailEnd len="sm" w="sm" type="none"/>
          </a:ln>
        </p:spPr>
      </p:cxnSp>
      <p:cxnSp>
        <p:nvCxnSpPr>
          <p:cNvPr id="695" name="Google Shape;695;p66"/>
          <p:cNvCxnSpPr/>
          <p:nvPr/>
        </p:nvCxnSpPr>
        <p:spPr>
          <a:xfrm rot="10800000">
            <a:off x="3185875" y="1321065"/>
            <a:ext cx="0" cy="3222900"/>
          </a:xfrm>
          <a:prstGeom prst="straightConnector1">
            <a:avLst/>
          </a:prstGeom>
          <a:noFill/>
          <a:ln cap="flat" cmpd="sng" w="9525">
            <a:solidFill>
              <a:schemeClr val="dk1"/>
            </a:solidFill>
            <a:prstDash val="dot"/>
            <a:round/>
            <a:headEnd len="sm" w="sm" type="none"/>
            <a:tailEnd len="sm" w="sm" type="none"/>
          </a:ln>
        </p:spPr>
      </p:cxnSp>
      <p:cxnSp>
        <p:nvCxnSpPr>
          <p:cNvPr id="696" name="Google Shape;696;p66"/>
          <p:cNvCxnSpPr/>
          <p:nvPr/>
        </p:nvCxnSpPr>
        <p:spPr>
          <a:xfrm rot="10800000">
            <a:off x="4620526" y="1322379"/>
            <a:ext cx="0" cy="3222900"/>
          </a:xfrm>
          <a:prstGeom prst="straightConnector1">
            <a:avLst/>
          </a:prstGeom>
          <a:noFill/>
          <a:ln cap="flat" cmpd="sng" w="9525">
            <a:solidFill>
              <a:schemeClr val="dk1"/>
            </a:solidFill>
            <a:prstDash val="dot"/>
            <a:round/>
            <a:headEnd len="sm" w="sm" type="none"/>
            <a:tailEnd len="sm" w="sm" type="none"/>
          </a:ln>
        </p:spPr>
      </p:cxnSp>
      <p:cxnSp>
        <p:nvCxnSpPr>
          <p:cNvPr id="697" name="Google Shape;697;p66"/>
          <p:cNvCxnSpPr/>
          <p:nvPr/>
        </p:nvCxnSpPr>
        <p:spPr>
          <a:xfrm rot="10800000">
            <a:off x="6053808" y="1322379"/>
            <a:ext cx="0" cy="3222900"/>
          </a:xfrm>
          <a:prstGeom prst="straightConnector1">
            <a:avLst/>
          </a:prstGeom>
          <a:noFill/>
          <a:ln cap="flat" cmpd="sng" w="9525">
            <a:solidFill>
              <a:schemeClr val="dk1"/>
            </a:solidFill>
            <a:prstDash val="dot"/>
            <a:round/>
            <a:headEnd len="sm" w="sm" type="none"/>
            <a:tailEnd len="sm" w="sm" type="none"/>
          </a:ln>
        </p:spPr>
      </p:cxnSp>
      <p:cxnSp>
        <p:nvCxnSpPr>
          <p:cNvPr id="698" name="Google Shape;698;p66"/>
          <p:cNvCxnSpPr/>
          <p:nvPr/>
        </p:nvCxnSpPr>
        <p:spPr>
          <a:xfrm rot="10800000">
            <a:off x="7487809" y="1321073"/>
            <a:ext cx="0" cy="3222900"/>
          </a:xfrm>
          <a:prstGeom prst="straightConnector1">
            <a:avLst/>
          </a:prstGeom>
          <a:noFill/>
          <a:ln cap="flat" cmpd="sng" w="9525">
            <a:solidFill>
              <a:schemeClr val="dk1"/>
            </a:solidFill>
            <a:prstDash val="dot"/>
            <a:round/>
            <a:headEnd len="sm" w="sm" type="none"/>
            <a:tailEnd len="sm" w="sm" type="none"/>
          </a:ln>
        </p:spPr>
      </p:cxnSp>
      <p:cxnSp>
        <p:nvCxnSpPr>
          <p:cNvPr id="699" name="Google Shape;699;p66"/>
          <p:cNvCxnSpPr/>
          <p:nvPr/>
        </p:nvCxnSpPr>
        <p:spPr>
          <a:xfrm rot="10800000">
            <a:off x="997162" y="4125842"/>
            <a:ext cx="7531800" cy="0"/>
          </a:xfrm>
          <a:prstGeom prst="straightConnector1">
            <a:avLst/>
          </a:prstGeom>
          <a:noFill/>
          <a:ln cap="flat" cmpd="sng" w="9525">
            <a:solidFill>
              <a:schemeClr val="dk1"/>
            </a:solidFill>
            <a:prstDash val="dot"/>
            <a:round/>
            <a:headEnd len="sm" w="sm" type="none"/>
            <a:tailEnd len="sm" w="sm" type="none"/>
          </a:ln>
        </p:spPr>
      </p:cxnSp>
      <p:cxnSp>
        <p:nvCxnSpPr>
          <p:cNvPr id="700" name="Google Shape;700;p66"/>
          <p:cNvCxnSpPr/>
          <p:nvPr/>
        </p:nvCxnSpPr>
        <p:spPr>
          <a:xfrm rot="10800000">
            <a:off x="997162" y="3532492"/>
            <a:ext cx="7531800" cy="0"/>
          </a:xfrm>
          <a:prstGeom prst="straightConnector1">
            <a:avLst/>
          </a:prstGeom>
          <a:noFill/>
          <a:ln cap="flat" cmpd="sng" w="9525">
            <a:solidFill>
              <a:schemeClr val="dk1"/>
            </a:solidFill>
            <a:prstDash val="dot"/>
            <a:round/>
            <a:headEnd len="sm" w="sm" type="none"/>
            <a:tailEnd len="sm" w="sm" type="none"/>
          </a:ln>
        </p:spPr>
      </p:cxnSp>
      <p:cxnSp>
        <p:nvCxnSpPr>
          <p:cNvPr id="701" name="Google Shape;701;p66"/>
          <p:cNvCxnSpPr/>
          <p:nvPr/>
        </p:nvCxnSpPr>
        <p:spPr>
          <a:xfrm rot="10800000">
            <a:off x="997162" y="2933172"/>
            <a:ext cx="7531800" cy="0"/>
          </a:xfrm>
          <a:prstGeom prst="straightConnector1">
            <a:avLst/>
          </a:prstGeom>
          <a:noFill/>
          <a:ln cap="flat" cmpd="sng" w="9525">
            <a:solidFill>
              <a:schemeClr val="dk1"/>
            </a:solidFill>
            <a:prstDash val="dot"/>
            <a:round/>
            <a:headEnd len="sm" w="sm" type="none"/>
            <a:tailEnd len="sm" w="sm" type="none"/>
          </a:ln>
        </p:spPr>
      </p:cxnSp>
      <p:cxnSp>
        <p:nvCxnSpPr>
          <p:cNvPr id="702" name="Google Shape;702;p66"/>
          <p:cNvCxnSpPr/>
          <p:nvPr/>
        </p:nvCxnSpPr>
        <p:spPr>
          <a:xfrm rot="10800000">
            <a:off x="997162" y="2335841"/>
            <a:ext cx="7531800" cy="0"/>
          </a:xfrm>
          <a:prstGeom prst="straightConnector1">
            <a:avLst/>
          </a:prstGeom>
          <a:noFill/>
          <a:ln cap="flat" cmpd="sng" w="9525">
            <a:solidFill>
              <a:schemeClr val="dk1"/>
            </a:solidFill>
            <a:prstDash val="dot"/>
            <a:round/>
            <a:headEnd len="sm" w="sm" type="none"/>
            <a:tailEnd len="sm" w="sm" type="none"/>
          </a:ln>
        </p:spPr>
      </p:cxnSp>
      <p:cxnSp>
        <p:nvCxnSpPr>
          <p:cNvPr id="703" name="Google Shape;703;p66"/>
          <p:cNvCxnSpPr/>
          <p:nvPr/>
        </p:nvCxnSpPr>
        <p:spPr>
          <a:xfrm rot="10800000">
            <a:off x="997162" y="1737130"/>
            <a:ext cx="7531800" cy="0"/>
          </a:xfrm>
          <a:prstGeom prst="straightConnector1">
            <a:avLst/>
          </a:prstGeom>
          <a:noFill/>
          <a:ln cap="flat" cmpd="sng" w="9525">
            <a:solidFill>
              <a:schemeClr val="dk1"/>
            </a:solidFill>
            <a:prstDash val="dot"/>
            <a:round/>
            <a:headEnd len="sm" w="sm" type="none"/>
            <a:tailEnd len="sm" w="sm" type="none"/>
          </a:ln>
        </p:spPr>
      </p:cxnSp>
      <p:cxnSp>
        <p:nvCxnSpPr>
          <p:cNvPr id="704" name="Google Shape;704;p66"/>
          <p:cNvCxnSpPr/>
          <p:nvPr/>
        </p:nvCxnSpPr>
        <p:spPr>
          <a:xfrm rot="10800000">
            <a:off x="997686" y="4545103"/>
            <a:ext cx="7531800" cy="0"/>
          </a:xfrm>
          <a:prstGeom prst="straightConnector1">
            <a:avLst/>
          </a:prstGeom>
          <a:noFill/>
          <a:ln cap="flat" cmpd="sng" w="9525">
            <a:solidFill>
              <a:schemeClr val="dk1"/>
            </a:solidFill>
            <a:prstDash val="solid"/>
            <a:round/>
            <a:headEnd len="sm" w="sm" type="none"/>
            <a:tailEnd len="sm" w="sm" type="none"/>
          </a:ln>
        </p:spPr>
      </p:cxnSp>
      <p:cxnSp>
        <p:nvCxnSpPr>
          <p:cNvPr id="705" name="Google Shape;705;p66"/>
          <p:cNvCxnSpPr/>
          <p:nvPr/>
        </p:nvCxnSpPr>
        <p:spPr>
          <a:xfrm rot="10800000">
            <a:off x="997311" y="1316605"/>
            <a:ext cx="0" cy="3234000"/>
          </a:xfrm>
          <a:prstGeom prst="straightConnector1">
            <a:avLst/>
          </a:prstGeom>
          <a:noFill/>
          <a:ln cap="flat" cmpd="sng" w="9525">
            <a:solidFill>
              <a:schemeClr val="dk1"/>
            </a:solidFill>
            <a:prstDash val="solid"/>
            <a:round/>
            <a:headEnd len="sm" w="sm" type="none"/>
            <a:tailEnd len="sm" w="sm" type="none"/>
          </a:ln>
        </p:spPr>
      </p:cxnSp>
      <p:sp>
        <p:nvSpPr>
          <p:cNvPr id="706" name="Google Shape;706;p66"/>
          <p:cNvSpPr txBox="1"/>
          <p:nvPr>
            <p:ph idx="2" type="subTitle"/>
          </p:nvPr>
        </p:nvSpPr>
        <p:spPr>
          <a:xfrm>
            <a:off x="1730075" y="4545279"/>
            <a:ext cx="1037400" cy="375300"/>
          </a:xfrm>
          <a:prstGeom prst="rect">
            <a:avLst/>
          </a:prstGeom>
        </p:spPr>
        <p:txBody>
          <a:bodyPr anchorCtr="0" anchor="t" bIns="0" lIns="0" spcFirstLastPara="1" rIns="0" wrap="square" tIns="54000">
            <a:normAutofit/>
          </a:bodyPr>
          <a:lstStyle>
            <a:lvl1pPr lvl="0">
              <a:spcBef>
                <a:spcPts val="0"/>
              </a:spcBef>
              <a:spcAft>
                <a:spcPts val="0"/>
              </a:spcAft>
              <a:buClr>
                <a:schemeClr val="dk1"/>
              </a:buClr>
              <a:buSzPts val="800"/>
              <a:buFont typeface="Hanken Grotesk"/>
              <a:buNone/>
              <a:defRPr b="1" sz="800"/>
            </a:lvl1pPr>
            <a:lvl2pPr lvl="1">
              <a:spcBef>
                <a:spcPts val="0"/>
              </a:spcBef>
              <a:spcAft>
                <a:spcPts val="0"/>
              </a:spcAft>
              <a:buSzPts val="800"/>
              <a:buFont typeface="Hanken Grotesk"/>
              <a:buNone/>
              <a:defRPr b="1" sz="800"/>
            </a:lvl2pPr>
            <a:lvl3pPr lvl="2">
              <a:spcBef>
                <a:spcPts val="0"/>
              </a:spcBef>
              <a:spcAft>
                <a:spcPts val="0"/>
              </a:spcAft>
              <a:buSzPts val="800"/>
              <a:buFont typeface="Hanken Grotesk"/>
              <a:buNone/>
              <a:defRPr b="1" sz="800"/>
            </a:lvl3pPr>
            <a:lvl4pPr lvl="3">
              <a:spcBef>
                <a:spcPts val="0"/>
              </a:spcBef>
              <a:spcAft>
                <a:spcPts val="0"/>
              </a:spcAft>
              <a:buSzPts val="800"/>
              <a:buFont typeface="Hanken Grotesk"/>
              <a:buNone/>
              <a:defRPr b="1" sz="800"/>
            </a:lvl4pPr>
            <a:lvl5pPr lvl="4">
              <a:spcBef>
                <a:spcPts val="0"/>
              </a:spcBef>
              <a:spcAft>
                <a:spcPts val="0"/>
              </a:spcAft>
              <a:buSzPts val="800"/>
              <a:buFont typeface="Hanken Grotesk"/>
              <a:buNone/>
              <a:defRPr b="1" sz="800"/>
            </a:lvl5pPr>
            <a:lvl6pPr lvl="5">
              <a:spcBef>
                <a:spcPts val="0"/>
              </a:spcBef>
              <a:spcAft>
                <a:spcPts val="0"/>
              </a:spcAft>
              <a:buSzPts val="800"/>
              <a:buFont typeface="Hanken Grotesk"/>
              <a:buNone/>
              <a:defRPr b="1" sz="800"/>
            </a:lvl6pPr>
            <a:lvl7pPr lvl="6">
              <a:spcBef>
                <a:spcPts val="0"/>
              </a:spcBef>
              <a:spcAft>
                <a:spcPts val="0"/>
              </a:spcAft>
              <a:buSzPts val="800"/>
              <a:buFont typeface="Hanken Grotesk"/>
              <a:buNone/>
              <a:defRPr b="1" sz="800"/>
            </a:lvl7pPr>
            <a:lvl8pPr lvl="7">
              <a:spcBef>
                <a:spcPts val="0"/>
              </a:spcBef>
              <a:spcAft>
                <a:spcPts val="0"/>
              </a:spcAft>
              <a:buSzPts val="800"/>
              <a:buFont typeface="Hanken Grotesk"/>
              <a:buNone/>
              <a:defRPr b="1" sz="800"/>
            </a:lvl8pPr>
            <a:lvl9pPr lvl="8">
              <a:spcBef>
                <a:spcPts val="0"/>
              </a:spcBef>
              <a:spcAft>
                <a:spcPts val="0"/>
              </a:spcAft>
              <a:buSzPts val="800"/>
              <a:buFont typeface="Hanken Grotesk"/>
              <a:buNone/>
              <a:defRPr b="1" sz="800"/>
            </a:lvl9pPr>
          </a:lstStyle>
          <a:p/>
        </p:txBody>
      </p:sp>
      <p:sp>
        <p:nvSpPr>
          <p:cNvPr id="707" name="Google Shape;707;p66"/>
          <p:cNvSpPr txBox="1"/>
          <p:nvPr>
            <p:ph idx="3" type="subTitle"/>
          </p:nvPr>
        </p:nvSpPr>
        <p:spPr>
          <a:xfrm>
            <a:off x="3165294" y="4545279"/>
            <a:ext cx="1037400" cy="375300"/>
          </a:xfrm>
          <a:prstGeom prst="rect">
            <a:avLst/>
          </a:prstGeom>
        </p:spPr>
        <p:txBody>
          <a:bodyPr anchorCtr="0" anchor="t" bIns="0" lIns="0" spcFirstLastPara="1" rIns="0" wrap="square" tIns="54000">
            <a:normAutofit/>
          </a:bodyPr>
          <a:lstStyle>
            <a:lvl1pPr lvl="0">
              <a:spcBef>
                <a:spcPts val="0"/>
              </a:spcBef>
              <a:spcAft>
                <a:spcPts val="0"/>
              </a:spcAft>
              <a:buClr>
                <a:schemeClr val="dk1"/>
              </a:buClr>
              <a:buSzPts val="800"/>
              <a:buFont typeface="Hanken Grotesk"/>
              <a:buNone/>
              <a:defRPr b="1" sz="800"/>
            </a:lvl1pPr>
            <a:lvl2pPr lvl="1">
              <a:spcBef>
                <a:spcPts val="0"/>
              </a:spcBef>
              <a:spcAft>
                <a:spcPts val="0"/>
              </a:spcAft>
              <a:buSzPts val="800"/>
              <a:buFont typeface="Hanken Grotesk"/>
              <a:buNone/>
              <a:defRPr b="1" sz="800"/>
            </a:lvl2pPr>
            <a:lvl3pPr lvl="2">
              <a:spcBef>
                <a:spcPts val="0"/>
              </a:spcBef>
              <a:spcAft>
                <a:spcPts val="0"/>
              </a:spcAft>
              <a:buSzPts val="800"/>
              <a:buFont typeface="Hanken Grotesk"/>
              <a:buNone/>
              <a:defRPr b="1" sz="800"/>
            </a:lvl3pPr>
            <a:lvl4pPr lvl="3">
              <a:spcBef>
                <a:spcPts val="0"/>
              </a:spcBef>
              <a:spcAft>
                <a:spcPts val="0"/>
              </a:spcAft>
              <a:buSzPts val="800"/>
              <a:buFont typeface="Hanken Grotesk"/>
              <a:buNone/>
              <a:defRPr b="1" sz="800"/>
            </a:lvl4pPr>
            <a:lvl5pPr lvl="4">
              <a:spcBef>
                <a:spcPts val="0"/>
              </a:spcBef>
              <a:spcAft>
                <a:spcPts val="0"/>
              </a:spcAft>
              <a:buSzPts val="800"/>
              <a:buFont typeface="Hanken Grotesk"/>
              <a:buNone/>
              <a:defRPr b="1" sz="800"/>
            </a:lvl5pPr>
            <a:lvl6pPr lvl="5">
              <a:spcBef>
                <a:spcPts val="0"/>
              </a:spcBef>
              <a:spcAft>
                <a:spcPts val="0"/>
              </a:spcAft>
              <a:buSzPts val="800"/>
              <a:buFont typeface="Hanken Grotesk"/>
              <a:buNone/>
              <a:defRPr b="1" sz="800"/>
            </a:lvl6pPr>
            <a:lvl7pPr lvl="6">
              <a:spcBef>
                <a:spcPts val="0"/>
              </a:spcBef>
              <a:spcAft>
                <a:spcPts val="0"/>
              </a:spcAft>
              <a:buSzPts val="800"/>
              <a:buFont typeface="Hanken Grotesk"/>
              <a:buNone/>
              <a:defRPr b="1" sz="800"/>
            </a:lvl7pPr>
            <a:lvl8pPr lvl="7">
              <a:spcBef>
                <a:spcPts val="0"/>
              </a:spcBef>
              <a:spcAft>
                <a:spcPts val="0"/>
              </a:spcAft>
              <a:buSzPts val="800"/>
              <a:buFont typeface="Hanken Grotesk"/>
              <a:buNone/>
              <a:defRPr b="1" sz="800"/>
            </a:lvl8pPr>
            <a:lvl9pPr lvl="8">
              <a:spcBef>
                <a:spcPts val="0"/>
              </a:spcBef>
              <a:spcAft>
                <a:spcPts val="0"/>
              </a:spcAft>
              <a:buSzPts val="800"/>
              <a:buFont typeface="Hanken Grotesk"/>
              <a:buNone/>
              <a:defRPr b="1" sz="800"/>
            </a:lvl9pPr>
          </a:lstStyle>
          <a:p/>
        </p:txBody>
      </p:sp>
      <p:sp>
        <p:nvSpPr>
          <p:cNvPr id="708" name="Google Shape;708;p66"/>
          <p:cNvSpPr txBox="1"/>
          <p:nvPr>
            <p:ph idx="4" type="subTitle"/>
          </p:nvPr>
        </p:nvSpPr>
        <p:spPr>
          <a:xfrm>
            <a:off x="4611461" y="4545279"/>
            <a:ext cx="1037400" cy="375300"/>
          </a:xfrm>
          <a:prstGeom prst="rect">
            <a:avLst/>
          </a:prstGeom>
        </p:spPr>
        <p:txBody>
          <a:bodyPr anchorCtr="0" anchor="t" bIns="0" lIns="0" spcFirstLastPara="1" rIns="0" wrap="square" tIns="54000">
            <a:normAutofit/>
          </a:bodyPr>
          <a:lstStyle>
            <a:lvl1pPr lvl="0">
              <a:spcBef>
                <a:spcPts val="0"/>
              </a:spcBef>
              <a:spcAft>
                <a:spcPts val="0"/>
              </a:spcAft>
              <a:buClr>
                <a:schemeClr val="dk1"/>
              </a:buClr>
              <a:buSzPts val="800"/>
              <a:buFont typeface="Hanken Grotesk"/>
              <a:buNone/>
              <a:defRPr b="1" sz="800"/>
            </a:lvl1pPr>
            <a:lvl2pPr lvl="1">
              <a:spcBef>
                <a:spcPts val="0"/>
              </a:spcBef>
              <a:spcAft>
                <a:spcPts val="0"/>
              </a:spcAft>
              <a:buSzPts val="800"/>
              <a:buFont typeface="Hanken Grotesk"/>
              <a:buNone/>
              <a:defRPr b="1" sz="800"/>
            </a:lvl2pPr>
            <a:lvl3pPr lvl="2">
              <a:spcBef>
                <a:spcPts val="0"/>
              </a:spcBef>
              <a:spcAft>
                <a:spcPts val="0"/>
              </a:spcAft>
              <a:buSzPts val="800"/>
              <a:buFont typeface="Hanken Grotesk"/>
              <a:buNone/>
              <a:defRPr b="1" sz="800"/>
            </a:lvl3pPr>
            <a:lvl4pPr lvl="3">
              <a:spcBef>
                <a:spcPts val="0"/>
              </a:spcBef>
              <a:spcAft>
                <a:spcPts val="0"/>
              </a:spcAft>
              <a:buSzPts val="800"/>
              <a:buFont typeface="Hanken Grotesk"/>
              <a:buNone/>
              <a:defRPr b="1" sz="800"/>
            </a:lvl4pPr>
            <a:lvl5pPr lvl="4">
              <a:spcBef>
                <a:spcPts val="0"/>
              </a:spcBef>
              <a:spcAft>
                <a:spcPts val="0"/>
              </a:spcAft>
              <a:buSzPts val="800"/>
              <a:buFont typeface="Hanken Grotesk"/>
              <a:buNone/>
              <a:defRPr b="1" sz="800"/>
            </a:lvl5pPr>
            <a:lvl6pPr lvl="5">
              <a:spcBef>
                <a:spcPts val="0"/>
              </a:spcBef>
              <a:spcAft>
                <a:spcPts val="0"/>
              </a:spcAft>
              <a:buSzPts val="800"/>
              <a:buFont typeface="Hanken Grotesk"/>
              <a:buNone/>
              <a:defRPr b="1" sz="800"/>
            </a:lvl6pPr>
            <a:lvl7pPr lvl="6">
              <a:spcBef>
                <a:spcPts val="0"/>
              </a:spcBef>
              <a:spcAft>
                <a:spcPts val="0"/>
              </a:spcAft>
              <a:buSzPts val="800"/>
              <a:buFont typeface="Hanken Grotesk"/>
              <a:buNone/>
              <a:defRPr b="1" sz="800"/>
            </a:lvl7pPr>
            <a:lvl8pPr lvl="7">
              <a:spcBef>
                <a:spcPts val="0"/>
              </a:spcBef>
              <a:spcAft>
                <a:spcPts val="0"/>
              </a:spcAft>
              <a:buSzPts val="800"/>
              <a:buFont typeface="Hanken Grotesk"/>
              <a:buNone/>
              <a:defRPr b="1" sz="800"/>
            </a:lvl8pPr>
            <a:lvl9pPr lvl="8">
              <a:spcBef>
                <a:spcPts val="0"/>
              </a:spcBef>
              <a:spcAft>
                <a:spcPts val="0"/>
              </a:spcAft>
              <a:buSzPts val="800"/>
              <a:buFont typeface="Hanken Grotesk"/>
              <a:buNone/>
              <a:defRPr b="1" sz="800"/>
            </a:lvl9pPr>
          </a:lstStyle>
          <a:p/>
        </p:txBody>
      </p:sp>
      <p:sp>
        <p:nvSpPr>
          <p:cNvPr id="709" name="Google Shape;709;p66"/>
          <p:cNvSpPr txBox="1"/>
          <p:nvPr>
            <p:ph idx="5" type="subTitle"/>
          </p:nvPr>
        </p:nvSpPr>
        <p:spPr>
          <a:xfrm>
            <a:off x="7490421" y="4545279"/>
            <a:ext cx="1037400" cy="375300"/>
          </a:xfrm>
          <a:prstGeom prst="rect">
            <a:avLst/>
          </a:prstGeom>
        </p:spPr>
        <p:txBody>
          <a:bodyPr anchorCtr="0" anchor="t" bIns="0" lIns="0" spcFirstLastPara="1" rIns="0" wrap="square" tIns="54000">
            <a:normAutofit/>
          </a:bodyPr>
          <a:lstStyle>
            <a:lvl1pPr lvl="0">
              <a:spcBef>
                <a:spcPts val="0"/>
              </a:spcBef>
              <a:spcAft>
                <a:spcPts val="0"/>
              </a:spcAft>
              <a:buClr>
                <a:schemeClr val="dk1"/>
              </a:buClr>
              <a:buSzPts val="800"/>
              <a:buFont typeface="Hanken Grotesk"/>
              <a:buNone/>
              <a:defRPr b="1" sz="800"/>
            </a:lvl1pPr>
            <a:lvl2pPr lvl="1">
              <a:spcBef>
                <a:spcPts val="0"/>
              </a:spcBef>
              <a:spcAft>
                <a:spcPts val="0"/>
              </a:spcAft>
              <a:buSzPts val="800"/>
              <a:buFont typeface="Hanken Grotesk"/>
              <a:buNone/>
              <a:defRPr b="1" sz="800"/>
            </a:lvl2pPr>
            <a:lvl3pPr lvl="2">
              <a:spcBef>
                <a:spcPts val="0"/>
              </a:spcBef>
              <a:spcAft>
                <a:spcPts val="0"/>
              </a:spcAft>
              <a:buSzPts val="800"/>
              <a:buFont typeface="Hanken Grotesk"/>
              <a:buNone/>
              <a:defRPr b="1" sz="800"/>
            </a:lvl3pPr>
            <a:lvl4pPr lvl="3">
              <a:spcBef>
                <a:spcPts val="0"/>
              </a:spcBef>
              <a:spcAft>
                <a:spcPts val="0"/>
              </a:spcAft>
              <a:buSzPts val="800"/>
              <a:buFont typeface="Hanken Grotesk"/>
              <a:buNone/>
              <a:defRPr b="1" sz="800"/>
            </a:lvl4pPr>
            <a:lvl5pPr lvl="4">
              <a:spcBef>
                <a:spcPts val="0"/>
              </a:spcBef>
              <a:spcAft>
                <a:spcPts val="0"/>
              </a:spcAft>
              <a:buSzPts val="800"/>
              <a:buFont typeface="Hanken Grotesk"/>
              <a:buNone/>
              <a:defRPr b="1" sz="800"/>
            </a:lvl5pPr>
            <a:lvl6pPr lvl="5">
              <a:spcBef>
                <a:spcPts val="0"/>
              </a:spcBef>
              <a:spcAft>
                <a:spcPts val="0"/>
              </a:spcAft>
              <a:buSzPts val="800"/>
              <a:buFont typeface="Hanken Grotesk"/>
              <a:buNone/>
              <a:defRPr b="1" sz="800"/>
            </a:lvl6pPr>
            <a:lvl7pPr lvl="6">
              <a:spcBef>
                <a:spcPts val="0"/>
              </a:spcBef>
              <a:spcAft>
                <a:spcPts val="0"/>
              </a:spcAft>
              <a:buSzPts val="800"/>
              <a:buFont typeface="Hanken Grotesk"/>
              <a:buNone/>
              <a:defRPr b="1" sz="800"/>
            </a:lvl7pPr>
            <a:lvl8pPr lvl="7">
              <a:spcBef>
                <a:spcPts val="0"/>
              </a:spcBef>
              <a:spcAft>
                <a:spcPts val="0"/>
              </a:spcAft>
              <a:buSzPts val="800"/>
              <a:buFont typeface="Hanken Grotesk"/>
              <a:buNone/>
              <a:defRPr b="1" sz="800"/>
            </a:lvl8pPr>
            <a:lvl9pPr lvl="8">
              <a:spcBef>
                <a:spcPts val="0"/>
              </a:spcBef>
              <a:spcAft>
                <a:spcPts val="0"/>
              </a:spcAft>
              <a:buSzPts val="800"/>
              <a:buFont typeface="Hanken Grotesk"/>
              <a:buNone/>
              <a:defRPr b="1" sz="800"/>
            </a:lvl9pPr>
          </a:lstStyle>
          <a:p/>
        </p:txBody>
      </p:sp>
      <p:sp>
        <p:nvSpPr>
          <p:cNvPr id="710" name="Google Shape;710;p66"/>
          <p:cNvSpPr txBox="1"/>
          <p:nvPr>
            <p:ph idx="6" type="subTitle"/>
          </p:nvPr>
        </p:nvSpPr>
        <p:spPr>
          <a:xfrm>
            <a:off x="6052173" y="4545279"/>
            <a:ext cx="1037400" cy="375300"/>
          </a:xfrm>
          <a:prstGeom prst="rect">
            <a:avLst/>
          </a:prstGeom>
        </p:spPr>
        <p:txBody>
          <a:bodyPr anchorCtr="0" anchor="t" bIns="0" lIns="0" spcFirstLastPara="1" rIns="0" wrap="square" tIns="54000">
            <a:normAutofit/>
          </a:bodyPr>
          <a:lstStyle>
            <a:lvl1pPr lvl="0">
              <a:spcBef>
                <a:spcPts val="0"/>
              </a:spcBef>
              <a:spcAft>
                <a:spcPts val="0"/>
              </a:spcAft>
              <a:buClr>
                <a:schemeClr val="dk1"/>
              </a:buClr>
              <a:buSzPts val="800"/>
              <a:buFont typeface="Hanken Grotesk"/>
              <a:buNone/>
              <a:defRPr b="1" sz="800"/>
            </a:lvl1pPr>
            <a:lvl2pPr lvl="1">
              <a:spcBef>
                <a:spcPts val="0"/>
              </a:spcBef>
              <a:spcAft>
                <a:spcPts val="0"/>
              </a:spcAft>
              <a:buSzPts val="800"/>
              <a:buFont typeface="Hanken Grotesk"/>
              <a:buNone/>
              <a:defRPr b="1" sz="800"/>
            </a:lvl2pPr>
            <a:lvl3pPr lvl="2">
              <a:spcBef>
                <a:spcPts val="0"/>
              </a:spcBef>
              <a:spcAft>
                <a:spcPts val="0"/>
              </a:spcAft>
              <a:buSzPts val="800"/>
              <a:buFont typeface="Hanken Grotesk"/>
              <a:buNone/>
              <a:defRPr b="1" sz="800"/>
            </a:lvl3pPr>
            <a:lvl4pPr lvl="3">
              <a:spcBef>
                <a:spcPts val="0"/>
              </a:spcBef>
              <a:spcAft>
                <a:spcPts val="0"/>
              </a:spcAft>
              <a:buSzPts val="800"/>
              <a:buFont typeface="Hanken Grotesk"/>
              <a:buNone/>
              <a:defRPr b="1" sz="800"/>
            </a:lvl4pPr>
            <a:lvl5pPr lvl="4">
              <a:spcBef>
                <a:spcPts val="0"/>
              </a:spcBef>
              <a:spcAft>
                <a:spcPts val="0"/>
              </a:spcAft>
              <a:buSzPts val="800"/>
              <a:buFont typeface="Hanken Grotesk"/>
              <a:buNone/>
              <a:defRPr b="1" sz="800"/>
            </a:lvl5pPr>
            <a:lvl6pPr lvl="5">
              <a:spcBef>
                <a:spcPts val="0"/>
              </a:spcBef>
              <a:spcAft>
                <a:spcPts val="0"/>
              </a:spcAft>
              <a:buSzPts val="800"/>
              <a:buFont typeface="Hanken Grotesk"/>
              <a:buNone/>
              <a:defRPr b="1" sz="800"/>
            </a:lvl6pPr>
            <a:lvl7pPr lvl="6">
              <a:spcBef>
                <a:spcPts val="0"/>
              </a:spcBef>
              <a:spcAft>
                <a:spcPts val="0"/>
              </a:spcAft>
              <a:buSzPts val="800"/>
              <a:buFont typeface="Hanken Grotesk"/>
              <a:buNone/>
              <a:defRPr b="1" sz="800"/>
            </a:lvl7pPr>
            <a:lvl8pPr lvl="7">
              <a:spcBef>
                <a:spcPts val="0"/>
              </a:spcBef>
              <a:spcAft>
                <a:spcPts val="0"/>
              </a:spcAft>
              <a:buSzPts val="800"/>
              <a:buFont typeface="Hanken Grotesk"/>
              <a:buNone/>
              <a:defRPr b="1" sz="800"/>
            </a:lvl8pPr>
            <a:lvl9pPr lvl="8">
              <a:spcBef>
                <a:spcPts val="0"/>
              </a:spcBef>
              <a:spcAft>
                <a:spcPts val="0"/>
              </a:spcAft>
              <a:buSzPts val="800"/>
              <a:buFont typeface="Hanken Grotesk"/>
              <a:buNone/>
              <a:defRPr b="1" sz="800"/>
            </a:lvl9pPr>
          </a:lstStyle>
          <a:p/>
        </p:txBody>
      </p:sp>
      <p:sp>
        <p:nvSpPr>
          <p:cNvPr id="711" name="Google Shape;711;p66"/>
          <p:cNvSpPr txBox="1"/>
          <p:nvPr>
            <p:ph idx="7" type="subTitle"/>
          </p:nvPr>
        </p:nvSpPr>
        <p:spPr>
          <a:xfrm>
            <a:off x="286936" y="3435204"/>
            <a:ext cx="632700" cy="191400"/>
          </a:xfrm>
          <a:prstGeom prst="rect">
            <a:avLst/>
          </a:prstGeom>
        </p:spPr>
        <p:txBody>
          <a:bodyPr anchorCtr="0" anchor="t" bIns="0" lIns="0" spcFirstLastPara="1" rIns="0" wrap="square" tIns="0">
            <a:normAutofit/>
          </a:bodyPr>
          <a:lstStyle>
            <a:lvl1pPr lvl="0" algn="r">
              <a:spcBef>
                <a:spcPts val="0"/>
              </a:spcBef>
              <a:spcAft>
                <a:spcPts val="0"/>
              </a:spcAft>
              <a:buClr>
                <a:schemeClr val="dk1"/>
              </a:buClr>
              <a:buSzPts val="800"/>
              <a:buFont typeface="Hanken Grotesk"/>
              <a:buNone/>
              <a:defRPr b="1" sz="800"/>
            </a:lvl1pPr>
            <a:lvl2pPr lvl="1">
              <a:spcBef>
                <a:spcPts val="0"/>
              </a:spcBef>
              <a:spcAft>
                <a:spcPts val="0"/>
              </a:spcAft>
              <a:buSzPts val="800"/>
              <a:buFont typeface="Hanken Grotesk"/>
              <a:buNone/>
              <a:defRPr b="1" sz="800"/>
            </a:lvl2pPr>
            <a:lvl3pPr lvl="2">
              <a:spcBef>
                <a:spcPts val="0"/>
              </a:spcBef>
              <a:spcAft>
                <a:spcPts val="0"/>
              </a:spcAft>
              <a:buSzPts val="800"/>
              <a:buFont typeface="Hanken Grotesk"/>
              <a:buNone/>
              <a:defRPr b="1" sz="800"/>
            </a:lvl3pPr>
            <a:lvl4pPr lvl="3">
              <a:spcBef>
                <a:spcPts val="0"/>
              </a:spcBef>
              <a:spcAft>
                <a:spcPts val="0"/>
              </a:spcAft>
              <a:buSzPts val="800"/>
              <a:buFont typeface="Hanken Grotesk"/>
              <a:buNone/>
              <a:defRPr b="1" sz="800"/>
            </a:lvl4pPr>
            <a:lvl5pPr lvl="4">
              <a:spcBef>
                <a:spcPts val="0"/>
              </a:spcBef>
              <a:spcAft>
                <a:spcPts val="0"/>
              </a:spcAft>
              <a:buSzPts val="800"/>
              <a:buFont typeface="Hanken Grotesk"/>
              <a:buNone/>
              <a:defRPr b="1" sz="800"/>
            </a:lvl5pPr>
            <a:lvl6pPr lvl="5">
              <a:spcBef>
                <a:spcPts val="0"/>
              </a:spcBef>
              <a:spcAft>
                <a:spcPts val="0"/>
              </a:spcAft>
              <a:buSzPts val="800"/>
              <a:buFont typeface="Hanken Grotesk"/>
              <a:buNone/>
              <a:defRPr b="1" sz="800"/>
            </a:lvl6pPr>
            <a:lvl7pPr lvl="6">
              <a:spcBef>
                <a:spcPts val="0"/>
              </a:spcBef>
              <a:spcAft>
                <a:spcPts val="0"/>
              </a:spcAft>
              <a:buSzPts val="800"/>
              <a:buFont typeface="Hanken Grotesk"/>
              <a:buNone/>
              <a:defRPr b="1" sz="800"/>
            </a:lvl7pPr>
            <a:lvl8pPr lvl="7">
              <a:spcBef>
                <a:spcPts val="0"/>
              </a:spcBef>
              <a:spcAft>
                <a:spcPts val="0"/>
              </a:spcAft>
              <a:buSzPts val="800"/>
              <a:buFont typeface="Hanken Grotesk"/>
              <a:buNone/>
              <a:defRPr b="1" sz="800"/>
            </a:lvl8pPr>
            <a:lvl9pPr lvl="8">
              <a:spcBef>
                <a:spcPts val="0"/>
              </a:spcBef>
              <a:spcAft>
                <a:spcPts val="0"/>
              </a:spcAft>
              <a:buSzPts val="800"/>
              <a:buFont typeface="Hanken Grotesk"/>
              <a:buNone/>
              <a:defRPr b="1" sz="800"/>
            </a:lvl9pPr>
          </a:lstStyle>
          <a:p/>
        </p:txBody>
      </p:sp>
      <p:sp>
        <p:nvSpPr>
          <p:cNvPr id="712" name="Google Shape;712;p66"/>
          <p:cNvSpPr txBox="1"/>
          <p:nvPr>
            <p:ph idx="8" type="subTitle"/>
          </p:nvPr>
        </p:nvSpPr>
        <p:spPr>
          <a:xfrm>
            <a:off x="286936" y="4047421"/>
            <a:ext cx="632700" cy="191400"/>
          </a:xfrm>
          <a:prstGeom prst="rect">
            <a:avLst/>
          </a:prstGeom>
        </p:spPr>
        <p:txBody>
          <a:bodyPr anchorCtr="0" anchor="t" bIns="0" lIns="0" spcFirstLastPara="1" rIns="0" wrap="square" tIns="0">
            <a:normAutofit/>
          </a:bodyPr>
          <a:lstStyle>
            <a:lvl1pPr lvl="0" algn="r">
              <a:spcBef>
                <a:spcPts val="0"/>
              </a:spcBef>
              <a:spcAft>
                <a:spcPts val="0"/>
              </a:spcAft>
              <a:buClr>
                <a:schemeClr val="dk1"/>
              </a:buClr>
              <a:buSzPts val="800"/>
              <a:buFont typeface="Hanken Grotesk"/>
              <a:buNone/>
              <a:defRPr b="1" sz="800"/>
            </a:lvl1pPr>
            <a:lvl2pPr lvl="1">
              <a:spcBef>
                <a:spcPts val="0"/>
              </a:spcBef>
              <a:spcAft>
                <a:spcPts val="0"/>
              </a:spcAft>
              <a:buSzPts val="800"/>
              <a:buFont typeface="Hanken Grotesk"/>
              <a:buNone/>
              <a:defRPr b="1" sz="800"/>
            </a:lvl2pPr>
            <a:lvl3pPr lvl="2">
              <a:spcBef>
                <a:spcPts val="0"/>
              </a:spcBef>
              <a:spcAft>
                <a:spcPts val="0"/>
              </a:spcAft>
              <a:buSzPts val="800"/>
              <a:buFont typeface="Hanken Grotesk"/>
              <a:buNone/>
              <a:defRPr b="1" sz="800"/>
            </a:lvl3pPr>
            <a:lvl4pPr lvl="3">
              <a:spcBef>
                <a:spcPts val="0"/>
              </a:spcBef>
              <a:spcAft>
                <a:spcPts val="0"/>
              </a:spcAft>
              <a:buSzPts val="800"/>
              <a:buFont typeface="Hanken Grotesk"/>
              <a:buNone/>
              <a:defRPr b="1" sz="800"/>
            </a:lvl4pPr>
            <a:lvl5pPr lvl="4">
              <a:spcBef>
                <a:spcPts val="0"/>
              </a:spcBef>
              <a:spcAft>
                <a:spcPts val="0"/>
              </a:spcAft>
              <a:buSzPts val="800"/>
              <a:buFont typeface="Hanken Grotesk"/>
              <a:buNone/>
              <a:defRPr b="1" sz="800"/>
            </a:lvl5pPr>
            <a:lvl6pPr lvl="5">
              <a:spcBef>
                <a:spcPts val="0"/>
              </a:spcBef>
              <a:spcAft>
                <a:spcPts val="0"/>
              </a:spcAft>
              <a:buSzPts val="800"/>
              <a:buFont typeface="Hanken Grotesk"/>
              <a:buNone/>
              <a:defRPr b="1" sz="800"/>
            </a:lvl6pPr>
            <a:lvl7pPr lvl="6">
              <a:spcBef>
                <a:spcPts val="0"/>
              </a:spcBef>
              <a:spcAft>
                <a:spcPts val="0"/>
              </a:spcAft>
              <a:buSzPts val="800"/>
              <a:buFont typeface="Hanken Grotesk"/>
              <a:buNone/>
              <a:defRPr b="1" sz="800"/>
            </a:lvl7pPr>
            <a:lvl8pPr lvl="7">
              <a:spcBef>
                <a:spcPts val="0"/>
              </a:spcBef>
              <a:spcAft>
                <a:spcPts val="0"/>
              </a:spcAft>
              <a:buSzPts val="800"/>
              <a:buFont typeface="Hanken Grotesk"/>
              <a:buNone/>
              <a:defRPr b="1" sz="800"/>
            </a:lvl8pPr>
            <a:lvl9pPr lvl="8">
              <a:spcBef>
                <a:spcPts val="0"/>
              </a:spcBef>
              <a:spcAft>
                <a:spcPts val="0"/>
              </a:spcAft>
              <a:buSzPts val="800"/>
              <a:buFont typeface="Hanken Grotesk"/>
              <a:buNone/>
              <a:defRPr b="1" sz="800"/>
            </a:lvl9pPr>
          </a:lstStyle>
          <a:p/>
        </p:txBody>
      </p:sp>
      <p:sp>
        <p:nvSpPr>
          <p:cNvPr id="713" name="Google Shape;713;p66"/>
          <p:cNvSpPr txBox="1"/>
          <p:nvPr>
            <p:ph idx="9" type="subTitle"/>
          </p:nvPr>
        </p:nvSpPr>
        <p:spPr>
          <a:xfrm>
            <a:off x="286936" y="2240202"/>
            <a:ext cx="632700" cy="191400"/>
          </a:xfrm>
          <a:prstGeom prst="rect">
            <a:avLst/>
          </a:prstGeom>
        </p:spPr>
        <p:txBody>
          <a:bodyPr anchorCtr="0" anchor="t" bIns="0" lIns="0" spcFirstLastPara="1" rIns="0" wrap="square" tIns="0">
            <a:normAutofit/>
          </a:bodyPr>
          <a:lstStyle>
            <a:lvl1pPr lvl="0" algn="r">
              <a:spcBef>
                <a:spcPts val="0"/>
              </a:spcBef>
              <a:spcAft>
                <a:spcPts val="0"/>
              </a:spcAft>
              <a:buClr>
                <a:schemeClr val="dk1"/>
              </a:buClr>
              <a:buSzPts val="800"/>
              <a:buFont typeface="Hanken Grotesk"/>
              <a:buNone/>
              <a:defRPr b="1" sz="800"/>
            </a:lvl1pPr>
            <a:lvl2pPr lvl="1">
              <a:spcBef>
                <a:spcPts val="0"/>
              </a:spcBef>
              <a:spcAft>
                <a:spcPts val="0"/>
              </a:spcAft>
              <a:buSzPts val="800"/>
              <a:buFont typeface="Hanken Grotesk"/>
              <a:buNone/>
              <a:defRPr b="1" sz="800"/>
            </a:lvl2pPr>
            <a:lvl3pPr lvl="2">
              <a:spcBef>
                <a:spcPts val="0"/>
              </a:spcBef>
              <a:spcAft>
                <a:spcPts val="0"/>
              </a:spcAft>
              <a:buSzPts val="800"/>
              <a:buFont typeface="Hanken Grotesk"/>
              <a:buNone/>
              <a:defRPr b="1" sz="800"/>
            </a:lvl3pPr>
            <a:lvl4pPr lvl="3">
              <a:spcBef>
                <a:spcPts val="0"/>
              </a:spcBef>
              <a:spcAft>
                <a:spcPts val="0"/>
              </a:spcAft>
              <a:buSzPts val="800"/>
              <a:buFont typeface="Hanken Grotesk"/>
              <a:buNone/>
              <a:defRPr b="1" sz="800"/>
            </a:lvl4pPr>
            <a:lvl5pPr lvl="4">
              <a:spcBef>
                <a:spcPts val="0"/>
              </a:spcBef>
              <a:spcAft>
                <a:spcPts val="0"/>
              </a:spcAft>
              <a:buSzPts val="800"/>
              <a:buFont typeface="Hanken Grotesk"/>
              <a:buNone/>
              <a:defRPr b="1" sz="800"/>
            </a:lvl5pPr>
            <a:lvl6pPr lvl="5">
              <a:spcBef>
                <a:spcPts val="0"/>
              </a:spcBef>
              <a:spcAft>
                <a:spcPts val="0"/>
              </a:spcAft>
              <a:buSzPts val="800"/>
              <a:buFont typeface="Hanken Grotesk"/>
              <a:buNone/>
              <a:defRPr b="1" sz="800"/>
            </a:lvl6pPr>
            <a:lvl7pPr lvl="6">
              <a:spcBef>
                <a:spcPts val="0"/>
              </a:spcBef>
              <a:spcAft>
                <a:spcPts val="0"/>
              </a:spcAft>
              <a:buSzPts val="800"/>
              <a:buFont typeface="Hanken Grotesk"/>
              <a:buNone/>
              <a:defRPr b="1" sz="800"/>
            </a:lvl7pPr>
            <a:lvl8pPr lvl="7">
              <a:spcBef>
                <a:spcPts val="0"/>
              </a:spcBef>
              <a:spcAft>
                <a:spcPts val="0"/>
              </a:spcAft>
              <a:buSzPts val="800"/>
              <a:buFont typeface="Hanken Grotesk"/>
              <a:buNone/>
              <a:defRPr b="1" sz="800"/>
            </a:lvl8pPr>
            <a:lvl9pPr lvl="8">
              <a:spcBef>
                <a:spcPts val="0"/>
              </a:spcBef>
              <a:spcAft>
                <a:spcPts val="0"/>
              </a:spcAft>
              <a:buSzPts val="800"/>
              <a:buFont typeface="Hanken Grotesk"/>
              <a:buNone/>
              <a:defRPr b="1" sz="800"/>
            </a:lvl9pPr>
          </a:lstStyle>
          <a:p/>
        </p:txBody>
      </p:sp>
      <p:sp>
        <p:nvSpPr>
          <p:cNvPr id="714" name="Google Shape;714;p66"/>
          <p:cNvSpPr txBox="1"/>
          <p:nvPr>
            <p:ph idx="13" type="subTitle"/>
          </p:nvPr>
        </p:nvSpPr>
        <p:spPr>
          <a:xfrm>
            <a:off x="286936" y="2859829"/>
            <a:ext cx="632700" cy="191400"/>
          </a:xfrm>
          <a:prstGeom prst="rect">
            <a:avLst/>
          </a:prstGeom>
        </p:spPr>
        <p:txBody>
          <a:bodyPr anchorCtr="0" anchor="t" bIns="0" lIns="0" spcFirstLastPara="1" rIns="0" wrap="square" tIns="0">
            <a:normAutofit/>
          </a:bodyPr>
          <a:lstStyle>
            <a:lvl1pPr lvl="0" algn="r">
              <a:spcBef>
                <a:spcPts val="0"/>
              </a:spcBef>
              <a:spcAft>
                <a:spcPts val="0"/>
              </a:spcAft>
              <a:buClr>
                <a:schemeClr val="dk1"/>
              </a:buClr>
              <a:buSzPts val="800"/>
              <a:buFont typeface="Hanken Grotesk"/>
              <a:buNone/>
              <a:defRPr b="1" sz="800"/>
            </a:lvl1pPr>
            <a:lvl2pPr lvl="1">
              <a:spcBef>
                <a:spcPts val="0"/>
              </a:spcBef>
              <a:spcAft>
                <a:spcPts val="0"/>
              </a:spcAft>
              <a:buSzPts val="800"/>
              <a:buFont typeface="Hanken Grotesk"/>
              <a:buNone/>
              <a:defRPr b="1" sz="800"/>
            </a:lvl2pPr>
            <a:lvl3pPr lvl="2">
              <a:spcBef>
                <a:spcPts val="0"/>
              </a:spcBef>
              <a:spcAft>
                <a:spcPts val="0"/>
              </a:spcAft>
              <a:buSzPts val="800"/>
              <a:buFont typeface="Hanken Grotesk"/>
              <a:buNone/>
              <a:defRPr b="1" sz="800"/>
            </a:lvl3pPr>
            <a:lvl4pPr lvl="3">
              <a:spcBef>
                <a:spcPts val="0"/>
              </a:spcBef>
              <a:spcAft>
                <a:spcPts val="0"/>
              </a:spcAft>
              <a:buSzPts val="800"/>
              <a:buFont typeface="Hanken Grotesk"/>
              <a:buNone/>
              <a:defRPr b="1" sz="800"/>
            </a:lvl4pPr>
            <a:lvl5pPr lvl="4">
              <a:spcBef>
                <a:spcPts val="0"/>
              </a:spcBef>
              <a:spcAft>
                <a:spcPts val="0"/>
              </a:spcAft>
              <a:buSzPts val="800"/>
              <a:buFont typeface="Hanken Grotesk"/>
              <a:buNone/>
              <a:defRPr b="1" sz="800"/>
            </a:lvl5pPr>
            <a:lvl6pPr lvl="5">
              <a:spcBef>
                <a:spcPts val="0"/>
              </a:spcBef>
              <a:spcAft>
                <a:spcPts val="0"/>
              </a:spcAft>
              <a:buSzPts val="800"/>
              <a:buFont typeface="Hanken Grotesk"/>
              <a:buNone/>
              <a:defRPr b="1" sz="800"/>
            </a:lvl6pPr>
            <a:lvl7pPr lvl="6">
              <a:spcBef>
                <a:spcPts val="0"/>
              </a:spcBef>
              <a:spcAft>
                <a:spcPts val="0"/>
              </a:spcAft>
              <a:buSzPts val="800"/>
              <a:buFont typeface="Hanken Grotesk"/>
              <a:buNone/>
              <a:defRPr b="1" sz="800"/>
            </a:lvl7pPr>
            <a:lvl8pPr lvl="7">
              <a:spcBef>
                <a:spcPts val="0"/>
              </a:spcBef>
              <a:spcAft>
                <a:spcPts val="0"/>
              </a:spcAft>
              <a:buSzPts val="800"/>
              <a:buFont typeface="Hanken Grotesk"/>
              <a:buNone/>
              <a:defRPr b="1" sz="800"/>
            </a:lvl8pPr>
            <a:lvl9pPr lvl="8">
              <a:spcBef>
                <a:spcPts val="0"/>
              </a:spcBef>
              <a:spcAft>
                <a:spcPts val="0"/>
              </a:spcAft>
              <a:buSzPts val="800"/>
              <a:buFont typeface="Hanken Grotesk"/>
              <a:buNone/>
              <a:defRPr b="1" sz="800"/>
            </a:lvl9pPr>
          </a:lstStyle>
          <a:p/>
        </p:txBody>
      </p:sp>
      <p:sp>
        <p:nvSpPr>
          <p:cNvPr id="715" name="Google Shape;715;p66"/>
          <p:cNvSpPr txBox="1"/>
          <p:nvPr>
            <p:ph idx="14" type="subTitle"/>
          </p:nvPr>
        </p:nvSpPr>
        <p:spPr>
          <a:xfrm>
            <a:off x="286936" y="1641475"/>
            <a:ext cx="632700" cy="191400"/>
          </a:xfrm>
          <a:prstGeom prst="rect">
            <a:avLst/>
          </a:prstGeom>
        </p:spPr>
        <p:txBody>
          <a:bodyPr anchorCtr="0" anchor="t" bIns="0" lIns="0" spcFirstLastPara="1" rIns="0" wrap="square" tIns="0">
            <a:normAutofit/>
          </a:bodyPr>
          <a:lstStyle>
            <a:lvl1pPr lvl="0" algn="r">
              <a:spcBef>
                <a:spcPts val="0"/>
              </a:spcBef>
              <a:spcAft>
                <a:spcPts val="0"/>
              </a:spcAft>
              <a:buClr>
                <a:schemeClr val="dk1"/>
              </a:buClr>
              <a:buSzPts val="800"/>
              <a:buFont typeface="Hanken Grotesk"/>
              <a:buNone/>
              <a:defRPr b="1" sz="800"/>
            </a:lvl1pPr>
            <a:lvl2pPr lvl="1">
              <a:spcBef>
                <a:spcPts val="0"/>
              </a:spcBef>
              <a:spcAft>
                <a:spcPts val="0"/>
              </a:spcAft>
              <a:buSzPts val="800"/>
              <a:buFont typeface="Hanken Grotesk"/>
              <a:buNone/>
              <a:defRPr b="1" sz="800"/>
            </a:lvl2pPr>
            <a:lvl3pPr lvl="2">
              <a:spcBef>
                <a:spcPts val="0"/>
              </a:spcBef>
              <a:spcAft>
                <a:spcPts val="0"/>
              </a:spcAft>
              <a:buSzPts val="800"/>
              <a:buFont typeface="Hanken Grotesk"/>
              <a:buNone/>
              <a:defRPr b="1" sz="800"/>
            </a:lvl3pPr>
            <a:lvl4pPr lvl="3">
              <a:spcBef>
                <a:spcPts val="0"/>
              </a:spcBef>
              <a:spcAft>
                <a:spcPts val="0"/>
              </a:spcAft>
              <a:buSzPts val="800"/>
              <a:buFont typeface="Hanken Grotesk"/>
              <a:buNone/>
              <a:defRPr b="1" sz="800"/>
            </a:lvl4pPr>
            <a:lvl5pPr lvl="4">
              <a:spcBef>
                <a:spcPts val="0"/>
              </a:spcBef>
              <a:spcAft>
                <a:spcPts val="0"/>
              </a:spcAft>
              <a:buSzPts val="800"/>
              <a:buFont typeface="Hanken Grotesk"/>
              <a:buNone/>
              <a:defRPr b="1" sz="800"/>
            </a:lvl5pPr>
            <a:lvl6pPr lvl="5">
              <a:spcBef>
                <a:spcPts val="0"/>
              </a:spcBef>
              <a:spcAft>
                <a:spcPts val="0"/>
              </a:spcAft>
              <a:buSzPts val="800"/>
              <a:buFont typeface="Hanken Grotesk"/>
              <a:buNone/>
              <a:defRPr b="1" sz="800"/>
            </a:lvl6pPr>
            <a:lvl7pPr lvl="6">
              <a:spcBef>
                <a:spcPts val="0"/>
              </a:spcBef>
              <a:spcAft>
                <a:spcPts val="0"/>
              </a:spcAft>
              <a:buSzPts val="800"/>
              <a:buFont typeface="Hanken Grotesk"/>
              <a:buNone/>
              <a:defRPr b="1" sz="800"/>
            </a:lvl7pPr>
            <a:lvl8pPr lvl="7">
              <a:spcBef>
                <a:spcPts val="0"/>
              </a:spcBef>
              <a:spcAft>
                <a:spcPts val="0"/>
              </a:spcAft>
              <a:buSzPts val="800"/>
              <a:buFont typeface="Hanken Grotesk"/>
              <a:buNone/>
              <a:defRPr b="1" sz="800"/>
            </a:lvl8pPr>
            <a:lvl9pPr lvl="8">
              <a:spcBef>
                <a:spcPts val="0"/>
              </a:spcBef>
              <a:spcAft>
                <a:spcPts val="0"/>
              </a:spcAft>
              <a:buSzPts val="800"/>
              <a:buFont typeface="Hanken Grotesk"/>
              <a:buNone/>
              <a:defRPr b="1" sz="800"/>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cs 2">
  <p:cSld name="CUSTOM_7_1_1_1_1_1_1_1_1_1_1_1_1_1_1_1_1_8">
    <p:bg>
      <p:bgPr>
        <a:solidFill>
          <a:schemeClr val="dk2"/>
        </a:solidFill>
      </p:bgPr>
    </p:bg>
    <p:spTree>
      <p:nvGrpSpPr>
        <p:cNvPr id="716" name="Shape 716"/>
        <p:cNvGrpSpPr/>
        <p:nvPr/>
      </p:nvGrpSpPr>
      <p:grpSpPr>
        <a:xfrm>
          <a:off x="0" y="0"/>
          <a:ext cx="0" cy="0"/>
          <a:chOff x="0" y="0"/>
          <a:chExt cx="0" cy="0"/>
        </a:xfrm>
      </p:grpSpPr>
      <p:sp>
        <p:nvSpPr>
          <p:cNvPr id="717" name="Google Shape;717;p67"/>
          <p:cNvSpPr txBox="1"/>
          <p:nvPr>
            <p:ph idx="1" type="body"/>
          </p:nvPr>
        </p:nvSpPr>
        <p:spPr>
          <a:xfrm>
            <a:off x="6832625" y="4360925"/>
            <a:ext cx="2120400" cy="496800"/>
          </a:xfrm>
          <a:prstGeom prst="rect">
            <a:avLst/>
          </a:prstGeom>
        </p:spPr>
        <p:txBody>
          <a:bodyPr anchorCtr="0" anchor="t" bIns="91425" lIns="180000" spcFirstLastPara="1" rIns="180000" wrap="square" tIns="54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718" name="Google Shape;718;p67"/>
          <p:cNvSpPr txBox="1"/>
          <p:nvPr>
            <p:ph idx="2" type="body"/>
          </p:nvPr>
        </p:nvSpPr>
        <p:spPr>
          <a:xfrm>
            <a:off x="4619575" y="4360925"/>
            <a:ext cx="2120400" cy="496800"/>
          </a:xfrm>
          <a:prstGeom prst="rect">
            <a:avLst/>
          </a:prstGeom>
        </p:spPr>
        <p:txBody>
          <a:bodyPr anchorCtr="0" anchor="t" bIns="91425" lIns="180000" spcFirstLastPara="1" rIns="180000" wrap="square" tIns="54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719" name="Google Shape;719;p67"/>
          <p:cNvSpPr txBox="1"/>
          <p:nvPr>
            <p:ph idx="3" type="body"/>
          </p:nvPr>
        </p:nvSpPr>
        <p:spPr>
          <a:xfrm>
            <a:off x="2406525" y="4360925"/>
            <a:ext cx="2120400" cy="496800"/>
          </a:xfrm>
          <a:prstGeom prst="rect">
            <a:avLst/>
          </a:prstGeom>
        </p:spPr>
        <p:txBody>
          <a:bodyPr anchorCtr="0" anchor="t" bIns="91425" lIns="180000" spcFirstLastPara="1" rIns="180000" wrap="square" tIns="54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720" name="Google Shape;720;p67"/>
          <p:cNvSpPr txBox="1"/>
          <p:nvPr>
            <p:ph idx="4" type="body"/>
          </p:nvPr>
        </p:nvSpPr>
        <p:spPr>
          <a:xfrm>
            <a:off x="193475" y="4360925"/>
            <a:ext cx="2120400" cy="496800"/>
          </a:xfrm>
          <a:prstGeom prst="rect">
            <a:avLst/>
          </a:prstGeom>
        </p:spPr>
        <p:txBody>
          <a:bodyPr anchorCtr="0" anchor="t" bIns="91425" lIns="180000" spcFirstLastPara="1" rIns="180000" wrap="square" tIns="54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721" name="Google Shape;721;p67"/>
          <p:cNvSpPr txBox="1"/>
          <p:nvPr>
            <p:ph idx="5" type="body"/>
          </p:nvPr>
        </p:nvSpPr>
        <p:spPr>
          <a:xfrm>
            <a:off x="6831375" y="2557613"/>
            <a:ext cx="2120400" cy="496800"/>
          </a:xfrm>
          <a:prstGeom prst="rect">
            <a:avLst/>
          </a:prstGeom>
        </p:spPr>
        <p:txBody>
          <a:bodyPr anchorCtr="0" anchor="t" bIns="91425" lIns="180000" spcFirstLastPara="1" rIns="180000" wrap="square" tIns="54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722" name="Google Shape;722;p67"/>
          <p:cNvSpPr txBox="1"/>
          <p:nvPr>
            <p:ph idx="6" type="body"/>
          </p:nvPr>
        </p:nvSpPr>
        <p:spPr>
          <a:xfrm>
            <a:off x="4618325" y="2557613"/>
            <a:ext cx="2120400" cy="496800"/>
          </a:xfrm>
          <a:prstGeom prst="rect">
            <a:avLst/>
          </a:prstGeom>
        </p:spPr>
        <p:txBody>
          <a:bodyPr anchorCtr="0" anchor="t" bIns="91425" lIns="180000" spcFirstLastPara="1" rIns="180000" wrap="square" tIns="54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723" name="Google Shape;723;p67"/>
          <p:cNvSpPr txBox="1"/>
          <p:nvPr>
            <p:ph idx="7" type="body"/>
          </p:nvPr>
        </p:nvSpPr>
        <p:spPr>
          <a:xfrm>
            <a:off x="2405275" y="2557613"/>
            <a:ext cx="2120400" cy="496800"/>
          </a:xfrm>
          <a:prstGeom prst="rect">
            <a:avLst/>
          </a:prstGeom>
        </p:spPr>
        <p:txBody>
          <a:bodyPr anchorCtr="0" anchor="t" bIns="91425" lIns="180000" spcFirstLastPara="1" rIns="180000" wrap="square" tIns="54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724" name="Google Shape;724;p67"/>
          <p:cNvSpPr txBox="1"/>
          <p:nvPr>
            <p:ph idx="8" type="body"/>
          </p:nvPr>
        </p:nvSpPr>
        <p:spPr>
          <a:xfrm>
            <a:off x="192225" y="2557613"/>
            <a:ext cx="2120400" cy="496800"/>
          </a:xfrm>
          <a:prstGeom prst="rect">
            <a:avLst/>
          </a:prstGeom>
        </p:spPr>
        <p:txBody>
          <a:bodyPr anchorCtr="0" anchor="t" bIns="91425" lIns="180000" spcFirstLastPara="1" rIns="180000" wrap="square" tIns="54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725" name="Google Shape;725;p67"/>
          <p:cNvSpPr txBox="1"/>
          <p:nvPr>
            <p:ph type="title"/>
          </p:nvPr>
        </p:nvSpPr>
        <p:spPr>
          <a:xfrm>
            <a:off x="594025" y="539600"/>
            <a:ext cx="7196700" cy="5760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4000"/>
            </a:lvl1pPr>
            <a:lvl2pPr lvl="1">
              <a:lnSpc>
                <a:spcPct val="115000"/>
              </a:lnSpc>
              <a:spcBef>
                <a:spcPts val="0"/>
              </a:spcBef>
              <a:spcAft>
                <a:spcPts val="0"/>
              </a:spcAft>
              <a:buSzPts val="2800"/>
              <a:buNone/>
              <a:defRPr sz="4000"/>
            </a:lvl2pPr>
            <a:lvl3pPr lvl="2">
              <a:lnSpc>
                <a:spcPct val="115000"/>
              </a:lnSpc>
              <a:spcBef>
                <a:spcPts val="0"/>
              </a:spcBef>
              <a:spcAft>
                <a:spcPts val="0"/>
              </a:spcAft>
              <a:buSzPts val="2800"/>
              <a:buNone/>
              <a:defRPr sz="4000"/>
            </a:lvl3pPr>
            <a:lvl4pPr lvl="3">
              <a:lnSpc>
                <a:spcPct val="115000"/>
              </a:lnSpc>
              <a:spcBef>
                <a:spcPts val="0"/>
              </a:spcBef>
              <a:spcAft>
                <a:spcPts val="0"/>
              </a:spcAft>
              <a:buSzPts val="2800"/>
              <a:buNone/>
              <a:defRPr sz="4000"/>
            </a:lvl4pPr>
            <a:lvl5pPr lvl="4">
              <a:lnSpc>
                <a:spcPct val="115000"/>
              </a:lnSpc>
              <a:spcBef>
                <a:spcPts val="0"/>
              </a:spcBef>
              <a:spcAft>
                <a:spcPts val="0"/>
              </a:spcAft>
              <a:buSzPts val="2800"/>
              <a:buNone/>
              <a:defRPr sz="4000"/>
            </a:lvl5pPr>
            <a:lvl6pPr lvl="5">
              <a:lnSpc>
                <a:spcPct val="115000"/>
              </a:lnSpc>
              <a:spcBef>
                <a:spcPts val="0"/>
              </a:spcBef>
              <a:spcAft>
                <a:spcPts val="0"/>
              </a:spcAft>
              <a:buSzPts val="2800"/>
              <a:buNone/>
              <a:defRPr sz="4000"/>
            </a:lvl6pPr>
            <a:lvl7pPr lvl="6">
              <a:lnSpc>
                <a:spcPct val="115000"/>
              </a:lnSpc>
              <a:spcBef>
                <a:spcPts val="0"/>
              </a:spcBef>
              <a:spcAft>
                <a:spcPts val="0"/>
              </a:spcAft>
              <a:buSzPts val="2800"/>
              <a:buNone/>
              <a:defRPr sz="4000"/>
            </a:lvl7pPr>
            <a:lvl8pPr lvl="7">
              <a:lnSpc>
                <a:spcPct val="115000"/>
              </a:lnSpc>
              <a:spcBef>
                <a:spcPts val="0"/>
              </a:spcBef>
              <a:spcAft>
                <a:spcPts val="0"/>
              </a:spcAft>
              <a:buSzPts val="2800"/>
              <a:buNone/>
              <a:defRPr sz="4000"/>
            </a:lvl8pPr>
            <a:lvl9pPr lvl="8">
              <a:lnSpc>
                <a:spcPct val="115000"/>
              </a:lnSpc>
              <a:spcBef>
                <a:spcPts val="0"/>
              </a:spcBef>
              <a:spcAft>
                <a:spcPts val="0"/>
              </a:spcAft>
              <a:buSzPts val="2800"/>
              <a:buNone/>
              <a:defRPr sz="4000"/>
            </a:lvl9pPr>
          </a:lstStyle>
          <a:p/>
        </p:txBody>
      </p:sp>
      <p:sp>
        <p:nvSpPr>
          <p:cNvPr id="726" name="Google Shape;726;p67"/>
          <p:cNvSpPr txBox="1"/>
          <p:nvPr>
            <p:ph idx="9" type="subTitle"/>
          </p:nvPr>
        </p:nvSpPr>
        <p:spPr>
          <a:xfrm>
            <a:off x="594025" y="184700"/>
            <a:ext cx="3696300" cy="153900"/>
          </a:xfrm>
          <a:prstGeom prst="rect">
            <a:avLst/>
          </a:prstGeom>
        </p:spPr>
        <p:txBody>
          <a:bodyPr anchorCtr="0" anchor="ctr" bIns="0" lIns="0" spcFirstLastPara="1" rIns="0" wrap="square" tIns="0">
            <a:normAutofit/>
          </a:bodyPr>
          <a:lstStyle>
            <a:lvl1pPr lvl="0">
              <a:spcBef>
                <a:spcPts val="0"/>
              </a:spcBef>
              <a:spcAft>
                <a:spcPts val="0"/>
              </a:spcAft>
              <a:buClr>
                <a:schemeClr val="dk1"/>
              </a:buClr>
              <a:buSzPts val="1000"/>
              <a:buNone/>
              <a:defRPr b="1"/>
            </a:lvl1pPr>
            <a:lvl2pPr lvl="1">
              <a:spcBef>
                <a:spcPts val="0"/>
              </a:spcBef>
              <a:spcAft>
                <a:spcPts val="0"/>
              </a:spcAft>
              <a:buClr>
                <a:schemeClr val="dk1"/>
              </a:buClr>
              <a:buSzPts val="1200"/>
              <a:buNone/>
              <a:defRPr sz="1200"/>
            </a:lvl2pPr>
            <a:lvl3pPr lvl="2">
              <a:spcBef>
                <a:spcPts val="0"/>
              </a:spcBef>
              <a:spcAft>
                <a:spcPts val="0"/>
              </a:spcAft>
              <a:buClr>
                <a:schemeClr val="dk1"/>
              </a:buClr>
              <a:buSzPts val="1200"/>
              <a:buNone/>
              <a:defRPr sz="1200"/>
            </a:lvl3pPr>
            <a:lvl4pPr lvl="3">
              <a:spcBef>
                <a:spcPts val="0"/>
              </a:spcBef>
              <a:spcAft>
                <a:spcPts val="0"/>
              </a:spcAft>
              <a:buClr>
                <a:schemeClr val="dk1"/>
              </a:buClr>
              <a:buSzPts val="1200"/>
              <a:buNone/>
              <a:defRPr sz="1200"/>
            </a:lvl4pPr>
            <a:lvl5pPr lvl="4">
              <a:spcBef>
                <a:spcPts val="0"/>
              </a:spcBef>
              <a:spcAft>
                <a:spcPts val="0"/>
              </a:spcAft>
              <a:buClr>
                <a:schemeClr val="dk1"/>
              </a:buClr>
              <a:buSzPts val="1200"/>
              <a:buNone/>
              <a:defRPr sz="1200"/>
            </a:lvl5pPr>
            <a:lvl6pPr lvl="5">
              <a:spcBef>
                <a:spcPts val="0"/>
              </a:spcBef>
              <a:spcAft>
                <a:spcPts val="0"/>
              </a:spcAft>
              <a:buClr>
                <a:schemeClr val="dk1"/>
              </a:buClr>
              <a:buSzPts val="1200"/>
              <a:buNone/>
              <a:defRPr sz="1200"/>
            </a:lvl6pPr>
            <a:lvl7pPr lvl="6">
              <a:spcBef>
                <a:spcPts val="0"/>
              </a:spcBef>
              <a:spcAft>
                <a:spcPts val="0"/>
              </a:spcAft>
              <a:buClr>
                <a:schemeClr val="dk1"/>
              </a:buClr>
              <a:buSzPts val="1200"/>
              <a:buNone/>
              <a:defRPr sz="1200"/>
            </a:lvl7pPr>
            <a:lvl8pPr lvl="7">
              <a:spcBef>
                <a:spcPts val="0"/>
              </a:spcBef>
              <a:spcAft>
                <a:spcPts val="0"/>
              </a:spcAft>
              <a:buClr>
                <a:schemeClr val="dk1"/>
              </a:buClr>
              <a:buSzPts val="1200"/>
              <a:buNone/>
              <a:defRPr sz="1200"/>
            </a:lvl8pPr>
            <a:lvl9pPr lvl="8">
              <a:spcBef>
                <a:spcPts val="0"/>
              </a:spcBef>
              <a:spcAft>
                <a:spcPts val="0"/>
              </a:spcAft>
              <a:buClr>
                <a:schemeClr val="dk1"/>
              </a:buClr>
              <a:buSzPts val="1200"/>
              <a:buNone/>
              <a:defRPr sz="1200"/>
            </a:lvl9pPr>
          </a:lstStyle>
          <a:p/>
        </p:txBody>
      </p:sp>
      <p:sp>
        <p:nvSpPr>
          <p:cNvPr id="727" name="Google Shape;727;p67"/>
          <p:cNvSpPr txBox="1"/>
          <p:nvPr>
            <p:ph idx="13" type="title"/>
          </p:nvPr>
        </p:nvSpPr>
        <p:spPr>
          <a:xfrm>
            <a:off x="6996850" y="1364806"/>
            <a:ext cx="1839600" cy="770400"/>
          </a:xfrm>
          <a:prstGeom prst="rect">
            <a:avLst/>
          </a:prstGeom>
        </p:spPr>
        <p:txBody>
          <a:bodyPr anchorCtr="0" anchor="t" bIns="0" lIns="0" spcFirstLastPara="1" rIns="0" wrap="square" tIns="0">
            <a:normAutofit/>
          </a:bodyPr>
          <a:lstStyle>
            <a:lvl1pPr lvl="0">
              <a:spcBef>
                <a:spcPts val="0"/>
              </a:spcBef>
              <a:spcAft>
                <a:spcPts val="0"/>
              </a:spcAft>
              <a:buSzPts val="5000"/>
              <a:buFont typeface="Hanken Grotesk Light"/>
              <a:buNone/>
              <a:defRPr sz="5000">
                <a:latin typeface="Hanken Grotesk Light"/>
                <a:ea typeface="Hanken Grotesk Light"/>
                <a:cs typeface="Hanken Grotesk Light"/>
                <a:sym typeface="Hanken Grotesk Light"/>
              </a:defRPr>
            </a:lvl1pPr>
            <a:lvl2pPr lvl="1">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2pPr>
            <a:lvl3pPr lvl="2">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3pPr>
            <a:lvl4pPr lvl="3">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4pPr>
            <a:lvl5pPr lvl="4">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5pPr>
            <a:lvl6pPr lvl="5">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6pPr>
            <a:lvl7pPr lvl="6">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7pPr>
            <a:lvl8pPr lvl="7">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8pPr>
            <a:lvl9pPr lvl="8">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9pPr>
          </a:lstStyle>
          <a:p/>
        </p:txBody>
      </p:sp>
      <p:sp>
        <p:nvSpPr>
          <p:cNvPr id="728" name="Google Shape;728;p67"/>
          <p:cNvSpPr txBox="1"/>
          <p:nvPr>
            <p:ph idx="14" type="title"/>
          </p:nvPr>
        </p:nvSpPr>
        <p:spPr>
          <a:xfrm>
            <a:off x="4783238" y="1364806"/>
            <a:ext cx="1839600" cy="770400"/>
          </a:xfrm>
          <a:prstGeom prst="rect">
            <a:avLst/>
          </a:prstGeom>
        </p:spPr>
        <p:txBody>
          <a:bodyPr anchorCtr="0" anchor="t" bIns="0" lIns="0" spcFirstLastPara="1" rIns="0" wrap="square" tIns="0">
            <a:normAutofit/>
          </a:bodyPr>
          <a:lstStyle>
            <a:lvl1pPr lvl="0">
              <a:spcBef>
                <a:spcPts val="0"/>
              </a:spcBef>
              <a:spcAft>
                <a:spcPts val="0"/>
              </a:spcAft>
              <a:buSzPts val="5000"/>
              <a:buFont typeface="Hanken Grotesk Light"/>
              <a:buNone/>
              <a:defRPr sz="5000">
                <a:latin typeface="Hanken Grotesk Light"/>
                <a:ea typeface="Hanken Grotesk Light"/>
                <a:cs typeface="Hanken Grotesk Light"/>
                <a:sym typeface="Hanken Grotesk Light"/>
              </a:defRPr>
            </a:lvl1pPr>
            <a:lvl2pPr lvl="1">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2pPr>
            <a:lvl3pPr lvl="2">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3pPr>
            <a:lvl4pPr lvl="3">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4pPr>
            <a:lvl5pPr lvl="4">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5pPr>
            <a:lvl6pPr lvl="5">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6pPr>
            <a:lvl7pPr lvl="6">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7pPr>
            <a:lvl8pPr lvl="7">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8pPr>
            <a:lvl9pPr lvl="8">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9pPr>
          </a:lstStyle>
          <a:p/>
        </p:txBody>
      </p:sp>
      <p:sp>
        <p:nvSpPr>
          <p:cNvPr id="729" name="Google Shape;729;p67"/>
          <p:cNvSpPr txBox="1"/>
          <p:nvPr>
            <p:ph idx="15" type="title"/>
          </p:nvPr>
        </p:nvSpPr>
        <p:spPr>
          <a:xfrm>
            <a:off x="2546913" y="1364806"/>
            <a:ext cx="1839600" cy="770400"/>
          </a:xfrm>
          <a:prstGeom prst="rect">
            <a:avLst/>
          </a:prstGeom>
        </p:spPr>
        <p:txBody>
          <a:bodyPr anchorCtr="0" anchor="t" bIns="0" lIns="0" spcFirstLastPara="1" rIns="0" wrap="square" tIns="0">
            <a:normAutofit/>
          </a:bodyPr>
          <a:lstStyle>
            <a:lvl1pPr lvl="0">
              <a:spcBef>
                <a:spcPts val="0"/>
              </a:spcBef>
              <a:spcAft>
                <a:spcPts val="0"/>
              </a:spcAft>
              <a:buSzPts val="5000"/>
              <a:buFont typeface="Hanken Grotesk Light"/>
              <a:buNone/>
              <a:defRPr sz="5000">
                <a:latin typeface="Hanken Grotesk Light"/>
                <a:ea typeface="Hanken Grotesk Light"/>
                <a:cs typeface="Hanken Grotesk Light"/>
                <a:sym typeface="Hanken Grotesk Light"/>
              </a:defRPr>
            </a:lvl1pPr>
            <a:lvl2pPr lvl="1">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2pPr>
            <a:lvl3pPr lvl="2">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3pPr>
            <a:lvl4pPr lvl="3">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4pPr>
            <a:lvl5pPr lvl="4">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5pPr>
            <a:lvl6pPr lvl="5">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6pPr>
            <a:lvl7pPr lvl="6">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7pPr>
            <a:lvl8pPr lvl="7">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8pPr>
            <a:lvl9pPr lvl="8">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9pPr>
          </a:lstStyle>
          <a:p/>
        </p:txBody>
      </p:sp>
      <p:sp>
        <p:nvSpPr>
          <p:cNvPr id="730" name="Google Shape;730;p67"/>
          <p:cNvSpPr txBox="1"/>
          <p:nvPr>
            <p:ph idx="16" type="title"/>
          </p:nvPr>
        </p:nvSpPr>
        <p:spPr>
          <a:xfrm>
            <a:off x="355638" y="1365769"/>
            <a:ext cx="1839600" cy="770400"/>
          </a:xfrm>
          <a:prstGeom prst="rect">
            <a:avLst/>
          </a:prstGeom>
        </p:spPr>
        <p:txBody>
          <a:bodyPr anchorCtr="0" anchor="t" bIns="0" lIns="0" spcFirstLastPara="1" rIns="0" wrap="square" tIns="0">
            <a:normAutofit/>
          </a:bodyPr>
          <a:lstStyle>
            <a:lvl1pPr lvl="0">
              <a:spcBef>
                <a:spcPts val="0"/>
              </a:spcBef>
              <a:spcAft>
                <a:spcPts val="0"/>
              </a:spcAft>
              <a:buSzPts val="5000"/>
              <a:buFont typeface="Hanken Grotesk Light"/>
              <a:buNone/>
              <a:defRPr sz="5000">
                <a:latin typeface="Hanken Grotesk Light"/>
                <a:ea typeface="Hanken Grotesk Light"/>
                <a:cs typeface="Hanken Grotesk Light"/>
                <a:sym typeface="Hanken Grotesk Light"/>
              </a:defRPr>
            </a:lvl1pPr>
            <a:lvl2pPr lvl="1">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2pPr>
            <a:lvl3pPr lvl="2">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3pPr>
            <a:lvl4pPr lvl="3">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4pPr>
            <a:lvl5pPr lvl="4">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5pPr>
            <a:lvl6pPr lvl="5">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6pPr>
            <a:lvl7pPr lvl="6">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7pPr>
            <a:lvl8pPr lvl="7">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8pPr>
            <a:lvl9pPr lvl="8">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9pPr>
          </a:lstStyle>
          <a:p/>
        </p:txBody>
      </p:sp>
      <p:sp>
        <p:nvSpPr>
          <p:cNvPr id="731" name="Google Shape;731;p67"/>
          <p:cNvSpPr txBox="1"/>
          <p:nvPr>
            <p:ph idx="17" type="title"/>
          </p:nvPr>
        </p:nvSpPr>
        <p:spPr>
          <a:xfrm>
            <a:off x="7002200" y="3163356"/>
            <a:ext cx="1839600" cy="770400"/>
          </a:xfrm>
          <a:prstGeom prst="rect">
            <a:avLst/>
          </a:prstGeom>
        </p:spPr>
        <p:txBody>
          <a:bodyPr anchorCtr="0" anchor="t" bIns="0" lIns="0" spcFirstLastPara="1" rIns="0" wrap="square" tIns="0">
            <a:normAutofit/>
          </a:bodyPr>
          <a:lstStyle>
            <a:lvl1pPr lvl="0">
              <a:spcBef>
                <a:spcPts val="0"/>
              </a:spcBef>
              <a:spcAft>
                <a:spcPts val="0"/>
              </a:spcAft>
              <a:buSzPts val="5000"/>
              <a:buFont typeface="Hanken Grotesk Light"/>
              <a:buNone/>
              <a:defRPr sz="5000">
                <a:latin typeface="Hanken Grotesk Light"/>
                <a:ea typeface="Hanken Grotesk Light"/>
                <a:cs typeface="Hanken Grotesk Light"/>
                <a:sym typeface="Hanken Grotesk Light"/>
              </a:defRPr>
            </a:lvl1pPr>
            <a:lvl2pPr lvl="1">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2pPr>
            <a:lvl3pPr lvl="2">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3pPr>
            <a:lvl4pPr lvl="3">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4pPr>
            <a:lvl5pPr lvl="4">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5pPr>
            <a:lvl6pPr lvl="5">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6pPr>
            <a:lvl7pPr lvl="6">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7pPr>
            <a:lvl8pPr lvl="7">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8pPr>
            <a:lvl9pPr lvl="8">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9pPr>
          </a:lstStyle>
          <a:p/>
        </p:txBody>
      </p:sp>
      <p:sp>
        <p:nvSpPr>
          <p:cNvPr id="732" name="Google Shape;732;p67"/>
          <p:cNvSpPr txBox="1"/>
          <p:nvPr>
            <p:ph idx="18" type="title"/>
          </p:nvPr>
        </p:nvSpPr>
        <p:spPr>
          <a:xfrm>
            <a:off x="4788588" y="3163356"/>
            <a:ext cx="1839600" cy="770400"/>
          </a:xfrm>
          <a:prstGeom prst="rect">
            <a:avLst/>
          </a:prstGeom>
        </p:spPr>
        <p:txBody>
          <a:bodyPr anchorCtr="0" anchor="t" bIns="0" lIns="0" spcFirstLastPara="1" rIns="0" wrap="square" tIns="0">
            <a:normAutofit/>
          </a:bodyPr>
          <a:lstStyle>
            <a:lvl1pPr lvl="0">
              <a:spcBef>
                <a:spcPts val="0"/>
              </a:spcBef>
              <a:spcAft>
                <a:spcPts val="0"/>
              </a:spcAft>
              <a:buSzPts val="5000"/>
              <a:buFont typeface="Hanken Grotesk Light"/>
              <a:buNone/>
              <a:defRPr sz="5000">
                <a:latin typeface="Hanken Grotesk Light"/>
                <a:ea typeface="Hanken Grotesk Light"/>
                <a:cs typeface="Hanken Grotesk Light"/>
                <a:sym typeface="Hanken Grotesk Light"/>
              </a:defRPr>
            </a:lvl1pPr>
            <a:lvl2pPr lvl="1">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2pPr>
            <a:lvl3pPr lvl="2">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3pPr>
            <a:lvl4pPr lvl="3">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4pPr>
            <a:lvl5pPr lvl="4">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5pPr>
            <a:lvl6pPr lvl="5">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6pPr>
            <a:lvl7pPr lvl="6">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7pPr>
            <a:lvl8pPr lvl="7">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8pPr>
            <a:lvl9pPr lvl="8">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9pPr>
          </a:lstStyle>
          <a:p/>
        </p:txBody>
      </p:sp>
      <p:sp>
        <p:nvSpPr>
          <p:cNvPr id="733" name="Google Shape;733;p67"/>
          <p:cNvSpPr txBox="1"/>
          <p:nvPr>
            <p:ph idx="19" type="title"/>
          </p:nvPr>
        </p:nvSpPr>
        <p:spPr>
          <a:xfrm>
            <a:off x="2552263" y="3163356"/>
            <a:ext cx="1839600" cy="770400"/>
          </a:xfrm>
          <a:prstGeom prst="rect">
            <a:avLst/>
          </a:prstGeom>
        </p:spPr>
        <p:txBody>
          <a:bodyPr anchorCtr="0" anchor="t" bIns="0" lIns="0" spcFirstLastPara="1" rIns="0" wrap="square" tIns="0">
            <a:normAutofit/>
          </a:bodyPr>
          <a:lstStyle>
            <a:lvl1pPr lvl="0">
              <a:spcBef>
                <a:spcPts val="0"/>
              </a:spcBef>
              <a:spcAft>
                <a:spcPts val="0"/>
              </a:spcAft>
              <a:buSzPts val="5000"/>
              <a:buFont typeface="Hanken Grotesk Light"/>
              <a:buNone/>
              <a:defRPr sz="5000">
                <a:latin typeface="Hanken Grotesk Light"/>
                <a:ea typeface="Hanken Grotesk Light"/>
                <a:cs typeface="Hanken Grotesk Light"/>
                <a:sym typeface="Hanken Grotesk Light"/>
              </a:defRPr>
            </a:lvl1pPr>
            <a:lvl2pPr lvl="1">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2pPr>
            <a:lvl3pPr lvl="2">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3pPr>
            <a:lvl4pPr lvl="3">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4pPr>
            <a:lvl5pPr lvl="4">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5pPr>
            <a:lvl6pPr lvl="5">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6pPr>
            <a:lvl7pPr lvl="6">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7pPr>
            <a:lvl8pPr lvl="7">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8pPr>
            <a:lvl9pPr lvl="8">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9pPr>
          </a:lstStyle>
          <a:p/>
        </p:txBody>
      </p:sp>
      <p:sp>
        <p:nvSpPr>
          <p:cNvPr id="734" name="Google Shape;734;p67"/>
          <p:cNvSpPr txBox="1"/>
          <p:nvPr>
            <p:ph idx="20" type="title"/>
          </p:nvPr>
        </p:nvSpPr>
        <p:spPr>
          <a:xfrm>
            <a:off x="360988" y="3164319"/>
            <a:ext cx="1839600" cy="770400"/>
          </a:xfrm>
          <a:prstGeom prst="rect">
            <a:avLst/>
          </a:prstGeom>
        </p:spPr>
        <p:txBody>
          <a:bodyPr anchorCtr="0" anchor="t" bIns="0" lIns="0" spcFirstLastPara="1" rIns="0" wrap="square" tIns="0">
            <a:normAutofit/>
          </a:bodyPr>
          <a:lstStyle>
            <a:lvl1pPr lvl="0">
              <a:spcBef>
                <a:spcPts val="0"/>
              </a:spcBef>
              <a:spcAft>
                <a:spcPts val="0"/>
              </a:spcAft>
              <a:buSzPts val="5000"/>
              <a:buFont typeface="Hanken Grotesk Light"/>
              <a:buNone/>
              <a:defRPr sz="5000">
                <a:latin typeface="Hanken Grotesk Light"/>
                <a:ea typeface="Hanken Grotesk Light"/>
                <a:cs typeface="Hanken Grotesk Light"/>
                <a:sym typeface="Hanken Grotesk Light"/>
              </a:defRPr>
            </a:lvl1pPr>
            <a:lvl2pPr lvl="1">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2pPr>
            <a:lvl3pPr lvl="2">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3pPr>
            <a:lvl4pPr lvl="3">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4pPr>
            <a:lvl5pPr lvl="4">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5pPr>
            <a:lvl6pPr lvl="5">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6pPr>
            <a:lvl7pPr lvl="6">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7pPr>
            <a:lvl8pPr lvl="7">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8pPr>
            <a:lvl9pPr lvl="8">
              <a:spcBef>
                <a:spcPts val="0"/>
              </a:spcBef>
              <a:spcAft>
                <a:spcPts val="0"/>
              </a:spcAft>
              <a:buSzPts val="12000"/>
              <a:buFont typeface="Hanken Grotesk Light"/>
              <a:buNone/>
              <a:defRPr sz="12000">
                <a:latin typeface="Hanken Grotesk Light"/>
                <a:ea typeface="Hanken Grotesk Light"/>
                <a:cs typeface="Hanken Grotesk Light"/>
                <a:sym typeface="Hanken Grotesk Light"/>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cs 3">
  <p:cSld name="CUSTOM_7_1_1_1_1_1_1_1_1_1_1_1_1_1_1_1_1_7_1">
    <p:spTree>
      <p:nvGrpSpPr>
        <p:cNvPr id="735" name="Shape 735"/>
        <p:cNvGrpSpPr/>
        <p:nvPr/>
      </p:nvGrpSpPr>
      <p:grpSpPr>
        <a:xfrm>
          <a:off x="0" y="0"/>
          <a:ext cx="0" cy="0"/>
          <a:chOff x="0" y="0"/>
          <a:chExt cx="0" cy="0"/>
        </a:xfrm>
      </p:grpSpPr>
      <p:sp>
        <p:nvSpPr>
          <p:cNvPr id="736" name="Google Shape;736;p68"/>
          <p:cNvSpPr txBox="1"/>
          <p:nvPr>
            <p:ph idx="1" type="subTitle"/>
          </p:nvPr>
        </p:nvSpPr>
        <p:spPr>
          <a:xfrm>
            <a:off x="594025" y="184700"/>
            <a:ext cx="3696300" cy="153900"/>
          </a:xfrm>
          <a:prstGeom prst="rect">
            <a:avLst/>
          </a:prstGeom>
        </p:spPr>
        <p:txBody>
          <a:bodyPr anchorCtr="0" anchor="ctr" bIns="0" lIns="0" spcFirstLastPara="1" rIns="0" wrap="square" tIns="0">
            <a:normAutofit/>
          </a:bodyPr>
          <a:lstStyle>
            <a:lvl1pPr lvl="0">
              <a:spcBef>
                <a:spcPts val="0"/>
              </a:spcBef>
              <a:spcAft>
                <a:spcPts val="0"/>
              </a:spcAft>
              <a:buClr>
                <a:schemeClr val="dk1"/>
              </a:buClr>
              <a:buSzPts val="1000"/>
              <a:buNone/>
              <a:defRPr b="1"/>
            </a:lvl1pPr>
            <a:lvl2pPr lvl="1">
              <a:spcBef>
                <a:spcPts val="0"/>
              </a:spcBef>
              <a:spcAft>
                <a:spcPts val="0"/>
              </a:spcAft>
              <a:buClr>
                <a:schemeClr val="dk1"/>
              </a:buClr>
              <a:buSzPts val="1200"/>
              <a:buNone/>
              <a:defRPr sz="1200"/>
            </a:lvl2pPr>
            <a:lvl3pPr lvl="2">
              <a:spcBef>
                <a:spcPts val="0"/>
              </a:spcBef>
              <a:spcAft>
                <a:spcPts val="0"/>
              </a:spcAft>
              <a:buClr>
                <a:schemeClr val="dk1"/>
              </a:buClr>
              <a:buSzPts val="1200"/>
              <a:buNone/>
              <a:defRPr sz="1200"/>
            </a:lvl3pPr>
            <a:lvl4pPr lvl="3">
              <a:spcBef>
                <a:spcPts val="0"/>
              </a:spcBef>
              <a:spcAft>
                <a:spcPts val="0"/>
              </a:spcAft>
              <a:buClr>
                <a:schemeClr val="dk1"/>
              </a:buClr>
              <a:buSzPts val="1200"/>
              <a:buNone/>
              <a:defRPr sz="1200"/>
            </a:lvl4pPr>
            <a:lvl5pPr lvl="4">
              <a:spcBef>
                <a:spcPts val="0"/>
              </a:spcBef>
              <a:spcAft>
                <a:spcPts val="0"/>
              </a:spcAft>
              <a:buClr>
                <a:schemeClr val="dk1"/>
              </a:buClr>
              <a:buSzPts val="1200"/>
              <a:buNone/>
              <a:defRPr sz="1200"/>
            </a:lvl5pPr>
            <a:lvl6pPr lvl="5">
              <a:spcBef>
                <a:spcPts val="0"/>
              </a:spcBef>
              <a:spcAft>
                <a:spcPts val="0"/>
              </a:spcAft>
              <a:buClr>
                <a:schemeClr val="dk1"/>
              </a:buClr>
              <a:buSzPts val="1200"/>
              <a:buNone/>
              <a:defRPr sz="1200"/>
            </a:lvl6pPr>
            <a:lvl7pPr lvl="6">
              <a:spcBef>
                <a:spcPts val="0"/>
              </a:spcBef>
              <a:spcAft>
                <a:spcPts val="0"/>
              </a:spcAft>
              <a:buClr>
                <a:schemeClr val="dk1"/>
              </a:buClr>
              <a:buSzPts val="1200"/>
              <a:buNone/>
              <a:defRPr sz="1200"/>
            </a:lvl7pPr>
            <a:lvl8pPr lvl="7">
              <a:spcBef>
                <a:spcPts val="0"/>
              </a:spcBef>
              <a:spcAft>
                <a:spcPts val="0"/>
              </a:spcAft>
              <a:buClr>
                <a:schemeClr val="dk1"/>
              </a:buClr>
              <a:buSzPts val="1200"/>
              <a:buNone/>
              <a:defRPr sz="1200"/>
            </a:lvl8pPr>
            <a:lvl9pPr lvl="8">
              <a:spcBef>
                <a:spcPts val="0"/>
              </a:spcBef>
              <a:spcAft>
                <a:spcPts val="0"/>
              </a:spcAft>
              <a:buClr>
                <a:schemeClr val="dk1"/>
              </a:buClr>
              <a:buSzPts val="1200"/>
              <a:buNone/>
              <a:defRPr sz="1200"/>
            </a:lvl9pPr>
          </a:lstStyle>
          <a:p/>
        </p:txBody>
      </p:sp>
      <p:sp>
        <p:nvSpPr>
          <p:cNvPr id="737" name="Google Shape;737;p68"/>
          <p:cNvSpPr txBox="1"/>
          <p:nvPr>
            <p:ph type="title"/>
          </p:nvPr>
        </p:nvSpPr>
        <p:spPr>
          <a:xfrm>
            <a:off x="594025" y="539600"/>
            <a:ext cx="7196700" cy="5760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4000"/>
            </a:lvl1pPr>
            <a:lvl2pPr lvl="1">
              <a:lnSpc>
                <a:spcPct val="115000"/>
              </a:lnSpc>
              <a:spcBef>
                <a:spcPts val="0"/>
              </a:spcBef>
              <a:spcAft>
                <a:spcPts val="0"/>
              </a:spcAft>
              <a:buSzPts val="2800"/>
              <a:buNone/>
              <a:defRPr sz="4000"/>
            </a:lvl2pPr>
            <a:lvl3pPr lvl="2">
              <a:lnSpc>
                <a:spcPct val="115000"/>
              </a:lnSpc>
              <a:spcBef>
                <a:spcPts val="0"/>
              </a:spcBef>
              <a:spcAft>
                <a:spcPts val="0"/>
              </a:spcAft>
              <a:buSzPts val="2800"/>
              <a:buNone/>
              <a:defRPr sz="4000"/>
            </a:lvl3pPr>
            <a:lvl4pPr lvl="3">
              <a:lnSpc>
                <a:spcPct val="115000"/>
              </a:lnSpc>
              <a:spcBef>
                <a:spcPts val="0"/>
              </a:spcBef>
              <a:spcAft>
                <a:spcPts val="0"/>
              </a:spcAft>
              <a:buSzPts val="2800"/>
              <a:buNone/>
              <a:defRPr sz="4000"/>
            </a:lvl4pPr>
            <a:lvl5pPr lvl="4">
              <a:lnSpc>
                <a:spcPct val="115000"/>
              </a:lnSpc>
              <a:spcBef>
                <a:spcPts val="0"/>
              </a:spcBef>
              <a:spcAft>
                <a:spcPts val="0"/>
              </a:spcAft>
              <a:buSzPts val="2800"/>
              <a:buNone/>
              <a:defRPr sz="4000"/>
            </a:lvl5pPr>
            <a:lvl6pPr lvl="5">
              <a:lnSpc>
                <a:spcPct val="115000"/>
              </a:lnSpc>
              <a:spcBef>
                <a:spcPts val="0"/>
              </a:spcBef>
              <a:spcAft>
                <a:spcPts val="0"/>
              </a:spcAft>
              <a:buSzPts val="2800"/>
              <a:buNone/>
              <a:defRPr sz="4000"/>
            </a:lvl6pPr>
            <a:lvl7pPr lvl="6">
              <a:lnSpc>
                <a:spcPct val="115000"/>
              </a:lnSpc>
              <a:spcBef>
                <a:spcPts val="0"/>
              </a:spcBef>
              <a:spcAft>
                <a:spcPts val="0"/>
              </a:spcAft>
              <a:buSzPts val="2800"/>
              <a:buNone/>
              <a:defRPr sz="4000"/>
            </a:lvl7pPr>
            <a:lvl8pPr lvl="7">
              <a:lnSpc>
                <a:spcPct val="115000"/>
              </a:lnSpc>
              <a:spcBef>
                <a:spcPts val="0"/>
              </a:spcBef>
              <a:spcAft>
                <a:spcPts val="0"/>
              </a:spcAft>
              <a:buSzPts val="2800"/>
              <a:buNone/>
              <a:defRPr sz="4000"/>
            </a:lvl8pPr>
            <a:lvl9pPr lvl="8">
              <a:lnSpc>
                <a:spcPct val="115000"/>
              </a:lnSpc>
              <a:spcBef>
                <a:spcPts val="0"/>
              </a:spcBef>
              <a:spcAft>
                <a:spcPts val="0"/>
              </a:spcAft>
              <a:buSzPts val="2800"/>
              <a:buNone/>
              <a:defRPr sz="4000"/>
            </a:lvl9pPr>
          </a:lstStyle>
          <a:p/>
        </p:txBody>
      </p:sp>
      <p:sp>
        <p:nvSpPr>
          <p:cNvPr id="738" name="Google Shape;738;p68"/>
          <p:cNvSpPr txBox="1"/>
          <p:nvPr>
            <p:ph idx="2" type="subTitle"/>
          </p:nvPr>
        </p:nvSpPr>
        <p:spPr>
          <a:xfrm>
            <a:off x="193100" y="3780025"/>
            <a:ext cx="1633200" cy="615600"/>
          </a:xfrm>
          <a:prstGeom prst="rect">
            <a:avLst/>
          </a:prstGeom>
        </p:spPr>
        <p:txBody>
          <a:bodyPr anchorCtr="0" anchor="t" bIns="0" lIns="0" spcFirstLastPara="1" rIns="0" wrap="square" tIns="0">
            <a:normAutofit/>
          </a:bodyPr>
          <a:lstStyle>
            <a:lvl1pPr lvl="0">
              <a:spcBef>
                <a:spcPts val="0"/>
              </a:spcBef>
              <a:spcAft>
                <a:spcPts val="0"/>
              </a:spcAft>
              <a:buClr>
                <a:schemeClr val="dk1"/>
              </a:buClr>
              <a:buSzPts val="4000"/>
              <a:buFont typeface="Hanken Grotesk Light"/>
              <a:buNone/>
              <a:defRPr sz="4000">
                <a:latin typeface="Hanken Grotesk Light"/>
                <a:ea typeface="Hanken Grotesk Light"/>
                <a:cs typeface="Hanken Grotesk Light"/>
                <a:sym typeface="Hanken Grotesk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39" name="Google Shape;739;p68"/>
          <p:cNvSpPr txBox="1"/>
          <p:nvPr>
            <p:ph idx="3" type="subTitle"/>
          </p:nvPr>
        </p:nvSpPr>
        <p:spPr>
          <a:xfrm>
            <a:off x="1852425" y="4067625"/>
            <a:ext cx="2529000" cy="237600"/>
          </a:xfrm>
          <a:prstGeom prst="rect">
            <a:avLst/>
          </a:prstGeom>
        </p:spPr>
        <p:txBody>
          <a:bodyPr anchorCtr="0" anchor="t" bIns="0" lIns="54000" spcFirstLastPara="1" rIns="0" wrap="square" tIns="54000">
            <a:normAutofit/>
          </a:bodyPr>
          <a:lstStyle>
            <a:lvl1pPr lvl="0">
              <a:spcBef>
                <a:spcPts val="0"/>
              </a:spcBef>
              <a:spcAft>
                <a:spcPts val="0"/>
              </a:spcAft>
              <a:buClr>
                <a:schemeClr val="dk1"/>
              </a:buClr>
              <a:buSzPts val="1200"/>
              <a:buFont typeface="Hanken Grotesk"/>
              <a:buNone/>
              <a:defRPr sz="1200"/>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740" name="Google Shape;740;p68"/>
          <p:cNvSpPr txBox="1"/>
          <p:nvPr>
            <p:ph idx="4" type="subTitle"/>
          </p:nvPr>
        </p:nvSpPr>
        <p:spPr>
          <a:xfrm>
            <a:off x="193100" y="2519863"/>
            <a:ext cx="1633200" cy="615600"/>
          </a:xfrm>
          <a:prstGeom prst="rect">
            <a:avLst/>
          </a:prstGeom>
        </p:spPr>
        <p:txBody>
          <a:bodyPr anchorCtr="0" anchor="t" bIns="0" lIns="0" spcFirstLastPara="1" rIns="0" wrap="square" tIns="0">
            <a:normAutofit/>
          </a:bodyPr>
          <a:lstStyle>
            <a:lvl1pPr lvl="0">
              <a:spcBef>
                <a:spcPts val="0"/>
              </a:spcBef>
              <a:spcAft>
                <a:spcPts val="0"/>
              </a:spcAft>
              <a:buClr>
                <a:schemeClr val="dk1"/>
              </a:buClr>
              <a:buSzPts val="4000"/>
              <a:buFont typeface="Hanken Grotesk Light"/>
              <a:buNone/>
              <a:defRPr sz="4000">
                <a:latin typeface="Hanken Grotesk Light"/>
                <a:ea typeface="Hanken Grotesk Light"/>
                <a:cs typeface="Hanken Grotesk Light"/>
                <a:sym typeface="Hanken Grotesk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1" name="Google Shape;741;p68"/>
          <p:cNvSpPr txBox="1"/>
          <p:nvPr>
            <p:ph idx="5" type="subTitle"/>
          </p:nvPr>
        </p:nvSpPr>
        <p:spPr>
          <a:xfrm>
            <a:off x="1852425" y="2807463"/>
            <a:ext cx="2529000" cy="237600"/>
          </a:xfrm>
          <a:prstGeom prst="rect">
            <a:avLst/>
          </a:prstGeom>
        </p:spPr>
        <p:txBody>
          <a:bodyPr anchorCtr="0" anchor="t" bIns="0" lIns="54000" spcFirstLastPara="1" rIns="0" wrap="square" tIns="54000">
            <a:normAutofit/>
          </a:bodyPr>
          <a:lstStyle>
            <a:lvl1pPr lvl="0">
              <a:spcBef>
                <a:spcPts val="0"/>
              </a:spcBef>
              <a:spcAft>
                <a:spcPts val="0"/>
              </a:spcAft>
              <a:buClr>
                <a:schemeClr val="dk1"/>
              </a:buClr>
              <a:buSzPts val="1200"/>
              <a:buFont typeface="Hanken Grotesk"/>
              <a:buNone/>
              <a:defRPr sz="1200"/>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742" name="Google Shape;742;p68"/>
          <p:cNvSpPr txBox="1"/>
          <p:nvPr>
            <p:ph idx="6" type="subTitle"/>
          </p:nvPr>
        </p:nvSpPr>
        <p:spPr>
          <a:xfrm>
            <a:off x="219077" y="1259725"/>
            <a:ext cx="1633200" cy="615600"/>
          </a:xfrm>
          <a:prstGeom prst="rect">
            <a:avLst/>
          </a:prstGeom>
        </p:spPr>
        <p:txBody>
          <a:bodyPr anchorCtr="0" anchor="t" bIns="0" lIns="0" spcFirstLastPara="1" rIns="0" wrap="square" tIns="0">
            <a:normAutofit/>
          </a:bodyPr>
          <a:lstStyle>
            <a:lvl1pPr lvl="0">
              <a:spcBef>
                <a:spcPts val="0"/>
              </a:spcBef>
              <a:spcAft>
                <a:spcPts val="0"/>
              </a:spcAft>
              <a:buClr>
                <a:schemeClr val="dk1"/>
              </a:buClr>
              <a:buSzPts val="4000"/>
              <a:buFont typeface="Hanken Grotesk Light"/>
              <a:buNone/>
              <a:defRPr sz="4000">
                <a:latin typeface="Hanken Grotesk Light"/>
                <a:ea typeface="Hanken Grotesk Light"/>
                <a:cs typeface="Hanken Grotesk Light"/>
                <a:sym typeface="Hanken Grotesk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3" name="Google Shape;743;p68"/>
          <p:cNvSpPr txBox="1"/>
          <p:nvPr>
            <p:ph idx="7" type="subTitle"/>
          </p:nvPr>
        </p:nvSpPr>
        <p:spPr>
          <a:xfrm>
            <a:off x="1852425" y="1547325"/>
            <a:ext cx="2529000" cy="237600"/>
          </a:xfrm>
          <a:prstGeom prst="rect">
            <a:avLst/>
          </a:prstGeom>
        </p:spPr>
        <p:txBody>
          <a:bodyPr anchorCtr="0" anchor="t" bIns="0" lIns="54000" spcFirstLastPara="1" rIns="0" wrap="square" tIns="54000">
            <a:normAutofit/>
          </a:bodyPr>
          <a:lstStyle>
            <a:lvl1pPr lvl="0">
              <a:spcBef>
                <a:spcPts val="0"/>
              </a:spcBef>
              <a:spcAft>
                <a:spcPts val="0"/>
              </a:spcAft>
              <a:buClr>
                <a:schemeClr val="dk1"/>
              </a:buClr>
              <a:buSzPts val="1200"/>
              <a:buFont typeface="Hanken Grotesk"/>
              <a:buNone/>
              <a:defRPr sz="1200"/>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744" name="Google Shape;744;p68"/>
          <p:cNvSpPr txBox="1"/>
          <p:nvPr>
            <p:ph idx="8" type="body"/>
          </p:nvPr>
        </p:nvSpPr>
        <p:spPr>
          <a:xfrm>
            <a:off x="189973" y="4665450"/>
            <a:ext cx="4345200" cy="374400"/>
          </a:xfrm>
          <a:prstGeom prst="rect">
            <a:avLst/>
          </a:prstGeom>
        </p:spPr>
        <p:txBody>
          <a:bodyPr anchorCtr="0" anchor="t" bIns="0" lIns="0" spcFirstLastPara="1" rIns="0" wrap="square" tIns="54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745" name="Google Shape;745;p68"/>
          <p:cNvSpPr txBox="1"/>
          <p:nvPr>
            <p:ph idx="9" type="body"/>
          </p:nvPr>
        </p:nvSpPr>
        <p:spPr>
          <a:xfrm>
            <a:off x="189973" y="3405288"/>
            <a:ext cx="4345200" cy="374400"/>
          </a:xfrm>
          <a:prstGeom prst="rect">
            <a:avLst/>
          </a:prstGeom>
        </p:spPr>
        <p:txBody>
          <a:bodyPr anchorCtr="0" anchor="t" bIns="0" lIns="0" spcFirstLastPara="1" rIns="0" wrap="square" tIns="54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746" name="Google Shape;746;p68"/>
          <p:cNvSpPr txBox="1"/>
          <p:nvPr>
            <p:ph idx="13" type="body"/>
          </p:nvPr>
        </p:nvSpPr>
        <p:spPr>
          <a:xfrm>
            <a:off x="199273" y="2145150"/>
            <a:ext cx="4345200" cy="374400"/>
          </a:xfrm>
          <a:prstGeom prst="rect">
            <a:avLst/>
          </a:prstGeom>
        </p:spPr>
        <p:txBody>
          <a:bodyPr anchorCtr="0" anchor="t" bIns="0" lIns="0" spcFirstLastPara="1" rIns="0" wrap="square" tIns="54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cs 4">
  <p:cSld name="CUSTOM_7_1_1_1_1_1_1_1_1_1_1_1_1_1_1_1_1_7_2">
    <p:spTree>
      <p:nvGrpSpPr>
        <p:cNvPr id="747" name="Shape 747"/>
        <p:cNvGrpSpPr/>
        <p:nvPr/>
      </p:nvGrpSpPr>
      <p:grpSpPr>
        <a:xfrm>
          <a:off x="0" y="0"/>
          <a:ext cx="0" cy="0"/>
          <a:chOff x="0" y="0"/>
          <a:chExt cx="0" cy="0"/>
        </a:xfrm>
      </p:grpSpPr>
      <p:sp>
        <p:nvSpPr>
          <p:cNvPr id="748" name="Google Shape;748;p69"/>
          <p:cNvSpPr txBox="1"/>
          <p:nvPr>
            <p:ph idx="1" type="subTitle"/>
          </p:nvPr>
        </p:nvSpPr>
        <p:spPr>
          <a:xfrm>
            <a:off x="594025" y="184700"/>
            <a:ext cx="3696300" cy="153900"/>
          </a:xfrm>
          <a:prstGeom prst="rect">
            <a:avLst/>
          </a:prstGeom>
        </p:spPr>
        <p:txBody>
          <a:bodyPr anchorCtr="0" anchor="ctr" bIns="0" lIns="0" spcFirstLastPara="1" rIns="0" wrap="square" tIns="0">
            <a:normAutofit/>
          </a:bodyPr>
          <a:lstStyle>
            <a:lvl1pPr lvl="0">
              <a:spcBef>
                <a:spcPts val="0"/>
              </a:spcBef>
              <a:spcAft>
                <a:spcPts val="0"/>
              </a:spcAft>
              <a:buClr>
                <a:schemeClr val="dk1"/>
              </a:buClr>
              <a:buSzPts val="1000"/>
              <a:buNone/>
              <a:defRPr b="1"/>
            </a:lvl1pPr>
            <a:lvl2pPr lvl="1">
              <a:spcBef>
                <a:spcPts val="0"/>
              </a:spcBef>
              <a:spcAft>
                <a:spcPts val="0"/>
              </a:spcAft>
              <a:buClr>
                <a:schemeClr val="dk1"/>
              </a:buClr>
              <a:buSzPts val="1200"/>
              <a:buNone/>
              <a:defRPr sz="1200"/>
            </a:lvl2pPr>
            <a:lvl3pPr lvl="2">
              <a:spcBef>
                <a:spcPts val="0"/>
              </a:spcBef>
              <a:spcAft>
                <a:spcPts val="0"/>
              </a:spcAft>
              <a:buClr>
                <a:schemeClr val="dk1"/>
              </a:buClr>
              <a:buSzPts val="1200"/>
              <a:buNone/>
              <a:defRPr sz="1200"/>
            </a:lvl3pPr>
            <a:lvl4pPr lvl="3">
              <a:spcBef>
                <a:spcPts val="0"/>
              </a:spcBef>
              <a:spcAft>
                <a:spcPts val="0"/>
              </a:spcAft>
              <a:buClr>
                <a:schemeClr val="dk1"/>
              </a:buClr>
              <a:buSzPts val="1200"/>
              <a:buNone/>
              <a:defRPr sz="1200"/>
            </a:lvl4pPr>
            <a:lvl5pPr lvl="4">
              <a:spcBef>
                <a:spcPts val="0"/>
              </a:spcBef>
              <a:spcAft>
                <a:spcPts val="0"/>
              </a:spcAft>
              <a:buClr>
                <a:schemeClr val="dk1"/>
              </a:buClr>
              <a:buSzPts val="1200"/>
              <a:buNone/>
              <a:defRPr sz="1200"/>
            </a:lvl5pPr>
            <a:lvl6pPr lvl="5">
              <a:spcBef>
                <a:spcPts val="0"/>
              </a:spcBef>
              <a:spcAft>
                <a:spcPts val="0"/>
              </a:spcAft>
              <a:buClr>
                <a:schemeClr val="dk1"/>
              </a:buClr>
              <a:buSzPts val="1200"/>
              <a:buNone/>
              <a:defRPr sz="1200"/>
            </a:lvl6pPr>
            <a:lvl7pPr lvl="6">
              <a:spcBef>
                <a:spcPts val="0"/>
              </a:spcBef>
              <a:spcAft>
                <a:spcPts val="0"/>
              </a:spcAft>
              <a:buClr>
                <a:schemeClr val="dk1"/>
              </a:buClr>
              <a:buSzPts val="1200"/>
              <a:buNone/>
              <a:defRPr sz="1200"/>
            </a:lvl7pPr>
            <a:lvl8pPr lvl="7">
              <a:spcBef>
                <a:spcPts val="0"/>
              </a:spcBef>
              <a:spcAft>
                <a:spcPts val="0"/>
              </a:spcAft>
              <a:buClr>
                <a:schemeClr val="dk1"/>
              </a:buClr>
              <a:buSzPts val="1200"/>
              <a:buNone/>
              <a:defRPr sz="1200"/>
            </a:lvl8pPr>
            <a:lvl9pPr lvl="8">
              <a:spcBef>
                <a:spcPts val="0"/>
              </a:spcBef>
              <a:spcAft>
                <a:spcPts val="0"/>
              </a:spcAft>
              <a:buClr>
                <a:schemeClr val="dk1"/>
              </a:buClr>
              <a:buSzPts val="1200"/>
              <a:buNone/>
              <a:defRPr sz="1200"/>
            </a:lvl9pPr>
          </a:lstStyle>
          <a:p/>
        </p:txBody>
      </p:sp>
      <p:sp>
        <p:nvSpPr>
          <p:cNvPr id="749" name="Google Shape;749;p69"/>
          <p:cNvSpPr txBox="1"/>
          <p:nvPr>
            <p:ph type="title"/>
          </p:nvPr>
        </p:nvSpPr>
        <p:spPr>
          <a:xfrm>
            <a:off x="594025" y="539600"/>
            <a:ext cx="7196700" cy="576000"/>
          </a:xfrm>
          <a:prstGeom prst="rect">
            <a:avLst/>
          </a:prstGeom>
        </p:spPr>
        <p:txBody>
          <a:bodyPr anchorCtr="0" anchor="t" bIns="0" lIns="0" spcFirstLastPara="1" rIns="0" wrap="square" tIns="0">
            <a:noAutofit/>
          </a:bodyPr>
          <a:lstStyle>
            <a:lvl1pPr lvl="0">
              <a:lnSpc>
                <a:spcPct val="90000"/>
              </a:lnSpc>
              <a:spcBef>
                <a:spcPts val="0"/>
              </a:spcBef>
              <a:spcAft>
                <a:spcPts val="0"/>
              </a:spcAft>
              <a:buSzPts val="2800"/>
              <a:buNone/>
              <a:defRPr sz="4000"/>
            </a:lvl1pPr>
            <a:lvl2pPr lvl="1">
              <a:lnSpc>
                <a:spcPct val="115000"/>
              </a:lnSpc>
              <a:spcBef>
                <a:spcPts val="0"/>
              </a:spcBef>
              <a:spcAft>
                <a:spcPts val="0"/>
              </a:spcAft>
              <a:buSzPts val="2800"/>
              <a:buNone/>
              <a:defRPr sz="4000"/>
            </a:lvl2pPr>
            <a:lvl3pPr lvl="2">
              <a:lnSpc>
                <a:spcPct val="115000"/>
              </a:lnSpc>
              <a:spcBef>
                <a:spcPts val="0"/>
              </a:spcBef>
              <a:spcAft>
                <a:spcPts val="0"/>
              </a:spcAft>
              <a:buSzPts val="2800"/>
              <a:buNone/>
              <a:defRPr sz="4000"/>
            </a:lvl3pPr>
            <a:lvl4pPr lvl="3">
              <a:lnSpc>
                <a:spcPct val="115000"/>
              </a:lnSpc>
              <a:spcBef>
                <a:spcPts val="0"/>
              </a:spcBef>
              <a:spcAft>
                <a:spcPts val="0"/>
              </a:spcAft>
              <a:buSzPts val="2800"/>
              <a:buNone/>
              <a:defRPr sz="4000"/>
            </a:lvl4pPr>
            <a:lvl5pPr lvl="4">
              <a:lnSpc>
                <a:spcPct val="115000"/>
              </a:lnSpc>
              <a:spcBef>
                <a:spcPts val="0"/>
              </a:spcBef>
              <a:spcAft>
                <a:spcPts val="0"/>
              </a:spcAft>
              <a:buSzPts val="2800"/>
              <a:buNone/>
              <a:defRPr sz="4000"/>
            </a:lvl5pPr>
            <a:lvl6pPr lvl="5">
              <a:lnSpc>
                <a:spcPct val="115000"/>
              </a:lnSpc>
              <a:spcBef>
                <a:spcPts val="0"/>
              </a:spcBef>
              <a:spcAft>
                <a:spcPts val="0"/>
              </a:spcAft>
              <a:buSzPts val="2800"/>
              <a:buNone/>
              <a:defRPr sz="4000"/>
            </a:lvl6pPr>
            <a:lvl7pPr lvl="6">
              <a:lnSpc>
                <a:spcPct val="115000"/>
              </a:lnSpc>
              <a:spcBef>
                <a:spcPts val="0"/>
              </a:spcBef>
              <a:spcAft>
                <a:spcPts val="0"/>
              </a:spcAft>
              <a:buSzPts val="2800"/>
              <a:buNone/>
              <a:defRPr sz="4000"/>
            </a:lvl7pPr>
            <a:lvl8pPr lvl="7">
              <a:lnSpc>
                <a:spcPct val="115000"/>
              </a:lnSpc>
              <a:spcBef>
                <a:spcPts val="0"/>
              </a:spcBef>
              <a:spcAft>
                <a:spcPts val="0"/>
              </a:spcAft>
              <a:buSzPts val="2800"/>
              <a:buNone/>
              <a:defRPr sz="4000"/>
            </a:lvl8pPr>
            <a:lvl9pPr lvl="8">
              <a:lnSpc>
                <a:spcPct val="115000"/>
              </a:lnSpc>
              <a:spcBef>
                <a:spcPts val="0"/>
              </a:spcBef>
              <a:spcAft>
                <a:spcPts val="0"/>
              </a:spcAft>
              <a:buSzPts val="2800"/>
              <a:buNone/>
              <a:defRPr sz="4000"/>
            </a:lvl9pPr>
          </a:lstStyle>
          <a:p/>
        </p:txBody>
      </p:sp>
      <p:sp>
        <p:nvSpPr>
          <p:cNvPr id="750" name="Google Shape;750;p69"/>
          <p:cNvSpPr txBox="1"/>
          <p:nvPr>
            <p:ph idx="2" type="subTitle"/>
          </p:nvPr>
        </p:nvSpPr>
        <p:spPr>
          <a:xfrm>
            <a:off x="189375" y="4264275"/>
            <a:ext cx="1529400" cy="572400"/>
          </a:xfrm>
          <a:prstGeom prst="rect">
            <a:avLst/>
          </a:prstGeom>
        </p:spPr>
        <p:txBody>
          <a:bodyPr anchorCtr="0" anchor="t" bIns="0" lIns="91425" spcFirstLastPara="1" rIns="0" wrap="square" tIns="36000">
            <a:normAutofit/>
          </a:bodyPr>
          <a:lstStyle>
            <a:lvl1pPr lvl="0">
              <a:spcBef>
                <a:spcPts val="0"/>
              </a:spcBef>
              <a:spcAft>
                <a:spcPts val="0"/>
              </a:spcAft>
              <a:buClr>
                <a:schemeClr val="dk1"/>
              </a:buClr>
              <a:buSzPts val="3000"/>
              <a:buFont typeface="Hanken Grotesk Light"/>
              <a:buNone/>
              <a:defRPr sz="3000">
                <a:latin typeface="Hanken Grotesk Light"/>
                <a:ea typeface="Hanken Grotesk Light"/>
                <a:cs typeface="Hanken Grotesk Light"/>
                <a:sym typeface="Hanken Grotesk Light"/>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1" name="Google Shape;751;p69"/>
          <p:cNvSpPr txBox="1"/>
          <p:nvPr>
            <p:ph idx="3" type="subTitle"/>
          </p:nvPr>
        </p:nvSpPr>
        <p:spPr>
          <a:xfrm>
            <a:off x="190425" y="3693375"/>
            <a:ext cx="1529400" cy="572400"/>
          </a:xfrm>
          <a:prstGeom prst="rect">
            <a:avLst/>
          </a:prstGeom>
        </p:spPr>
        <p:txBody>
          <a:bodyPr anchorCtr="0" anchor="t" bIns="0" lIns="91425" spcFirstLastPara="1" rIns="0" wrap="square" tIns="36000">
            <a:normAutofit/>
          </a:bodyPr>
          <a:lstStyle>
            <a:lvl1pPr lvl="0">
              <a:spcBef>
                <a:spcPts val="0"/>
              </a:spcBef>
              <a:spcAft>
                <a:spcPts val="0"/>
              </a:spcAft>
              <a:buClr>
                <a:schemeClr val="dk1"/>
              </a:buClr>
              <a:buSzPts val="3000"/>
              <a:buFont typeface="Hanken Grotesk Light"/>
              <a:buNone/>
              <a:defRPr sz="3000">
                <a:latin typeface="Hanken Grotesk Light"/>
                <a:ea typeface="Hanken Grotesk Light"/>
                <a:cs typeface="Hanken Grotesk Light"/>
                <a:sym typeface="Hanken Grotesk Light"/>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2" name="Google Shape;752;p69"/>
          <p:cNvSpPr txBox="1"/>
          <p:nvPr>
            <p:ph idx="4" type="subTitle"/>
          </p:nvPr>
        </p:nvSpPr>
        <p:spPr>
          <a:xfrm>
            <a:off x="190425" y="3118013"/>
            <a:ext cx="1529400" cy="572400"/>
          </a:xfrm>
          <a:prstGeom prst="rect">
            <a:avLst/>
          </a:prstGeom>
        </p:spPr>
        <p:txBody>
          <a:bodyPr anchorCtr="0" anchor="t" bIns="0" lIns="91425" spcFirstLastPara="1" rIns="0" wrap="square" tIns="36000">
            <a:normAutofit/>
          </a:bodyPr>
          <a:lstStyle>
            <a:lvl1pPr lvl="0">
              <a:spcBef>
                <a:spcPts val="0"/>
              </a:spcBef>
              <a:spcAft>
                <a:spcPts val="0"/>
              </a:spcAft>
              <a:buClr>
                <a:schemeClr val="dk1"/>
              </a:buClr>
              <a:buSzPts val="3000"/>
              <a:buFont typeface="Hanken Grotesk Light"/>
              <a:buNone/>
              <a:defRPr sz="3000">
                <a:latin typeface="Hanken Grotesk Light"/>
                <a:ea typeface="Hanken Grotesk Light"/>
                <a:cs typeface="Hanken Grotesk Light"/>
                <a:sym typeface="Hanken Grotesk Light"/>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3" name="Google Shape;753;p69"/>
          <p:cNvSpPr txBox="1"/>
          <p:nvPr>
            <p:ph idx="5" type="subTitle"/>
          </p:nvPr>
        </p:nvSpPr>
        <p:spPr>
          <a:xfrm>
            <a:off x="191475" y="2547113"/>
            <a:ext cx="1529400" cy="572400"/>
          </a:xfrm>
          <a:prstGeom prst="rect">
            <a:avLst/>
          </a:prstGeom>
        </p:spPr>
        <p:txBody>
          <a:bodyPr anchorCtr="0" anchor="t" bIns="0" lIns="91425" spcFirstLastPara="1" rIns="0" wrap="square" tIns="36000">
            <a:normAutofit/>
          </a:bodyPr>
          <a:lstStyle>
            <a:lvl1pPr lvl="0">
              <a:spcBef>
                <a:spcPts val="0"/>
              </a:spcBef>
              <a:spcAft>
                <a:spcPts val="0"/>
              </a:spcAft>
              <a:buClr>
                <a:schemeClr val="dk1"/>
              </a:buClr>
              <a:buSzPts val="3000"/>
              <a:buFont typeface="Hanken Grotesk Light"/>
              <a:buNone/>
              <a:defRPr sz="3000">
                <a:latin typeface="Hanken Grotesk Light"/>
                <a:ea typeface="Hanken Grotesk Light"/>
                <a:cs typeface="Hanken Grotesk Light"/>
                <a:sym typeface="Hanken Grotesk Light"/>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4" name="Google Shape;754;p69"/>
          <p:cNvSpPr txBox="1"/>
          <p:nvPr>
            <p:ph idx="6" type="subTitle"/>
          </p:nvPr>
        </p:nvSpPr>
        <p:spPr>
          <a:xfrm>
            <a:off x="190950" y="1971763"/>
            <a:ext cx="1529400" cy="572400"/>
          </a:xfrm>
          <a:prstGeom prst="rect">
            <a:avLst/>
          </a:prstGeom>
        </p:spPr>
        <p:txBody>
          <a:bodyPr anchorCtr="0" anchor="t" bIns="0" lIns="91425" spcFirstLastPara="1" rIns="0" wrap="square" tIns="36000">
            <a:normAutofit/>
          </a:bodyPr>
          <a:lstStyle>
            <a:lvl1pPr lvl="0">
              <a:spcBef>
                <a:spcPts val="0"/>
              </a:spcBef>
              <a:spcAft>
                <a:spcPts val="0"/>
              </a:spcAft>
              <a:buClr>
                <a:schemeClr val="dk1"/>
              </a:buClr>
              <a:buSzPts val="3000"/>
              <a:buFont typeface="Hanken Grotesk Light"/>
              <a:buNone/>
              <a:defRPr sz="3000">
                <a:latin typeface="Hanken Grotesk Light"/>
                <a:ea typeface="Hanken Grotesk Light"/>
                <a:cs typeface="Hanken Grotesk Light"/>
                <a:sym typeface="Hanken Grotesk Light"/>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5" name="Google Shape;755;p69"/>
          <p:cNvSpPr txBox="1"/>
          <p:nvPr>
            <p:ph idx="7" type="subTitle"/>
          </p:nvPr>
        </p:nvSpPr>
        <p:spPr>
          <a:xfrm>
            <a:off x="192000" y="1400863"/>
            <a:ext cx="1529400" cy="572400"/>
          </a:xfrm>
          <a:prstGeom prst="rect">
            <a:avLst/>
          </a:prstGeom>
        </p:spPr>
        <p:txBody>
          <a:bodyPr anchorCtr="0" anchor="t" bIns="0" lIns="91425" spcFirstLastPara="1" rIns="0" wrap="square" tIns="36000">
            <a:normAutofit/>
          </a:bodyPr>
          <a:lstStyle>
            <a:lvl1pPr lvl="0">
              <a:spcBef>
                <a:spcPts val="0"/>
              </a:spcBef>
              <a:spcAft>
                <a:spcPts val="0"/>
              </a:spcAft>
              <a:buClr>
                <a:schemeClr val="dk1"/>
              </a:buClr>
              <a:buSzPts val="3000"/>
              <a:buFont typeface="Hanken Grotesk Light"/>
              <a:buNone/>
              <a:defRPr sz="3000">
                <a:latin typeface="Hanken Grotesk Light"/>
                <a:ea typeface="Hanken Grotesk Light"/>
                <a:cs typeface="Hanken Grotesk Light"/>
                <a:sym typeface="Hanken Grotesk Light"/>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6" name="Google Shape;756;p69"/>
          <p:cNvSpPr txBox="1"/>
          <p:nvPr>
            <p:ph idx="8" type="subTitle"/>
          </p:nvPr>
        </p:nvSpPr>
        <p:spPr>
          <a:xfrm>
            <a:off x="1967073" y="2550100"/>
            <a:ext cx="1216800" cy="374400"/>
          </a:xfrm>
          <a:prstGeom prst="rect">
            <a:avLst/>
          </a:prstGeom>
        </p:spPr>
        <p:txBody>
          <a:bodyPr anchorCtr="0" anchor="t" bIns="108000" lIns="0" spcFirstLastPara="1" rIns="0" wrap="square" tIns="90000">
            <a:normAutofit/>
          </a:bodyPr>
          <a:lstStyle>
            <a:lvl1pPr lvl="0">
              <a:spcBef>
                <a:spcPts val="0"/>
              </a:spcBef>
              <a:spcAft>
                <a:spcPts val="0"/>
              </a:spcAft>
              <a:buClr>
                <a:schemeClr val="dk1"/>
              </a:buClr>
              <a:buSzPts val="1000"/>
              <a:buFont typeface="Hanken Grotesk"/>
              <a:buNone/>
              <a:defRPr/>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757" name="Google Shape;757;p69"/>
          <p:cNvSpPr txBox="1"/>
          <p:nvPr>
            <p:ph idx="9" type="subTitle"/>
          </p:nvPr>
        </p:nvSpPr>
        <p:spPr>
          <a:xfrm>
            <a:off x="1967073" y="1400875"/>
            <a:ext cx="1216800" cy="374400"/>
          </a:xfrm>
          <a:prstGeom prst="rect">
            <a:avLst/>
          </a:prstGeom>
        </p:spPr>
        <p:txBody>
          <a:bodyPr anchorCtr="0" anchor="t" bIns="108000" lIns="0" spcFirstLastPara="1" rIns="0" wrap="square" tIns="90000">
            <a:normAutofit/>
          </a:bodyPr>
          <a:lstStyle>
            <a:lvl1pPr lvl="0">
              <a:spcBef>
                <a:spcPts val="0"/>
              </a:spcBef>
              <a:spcAft>
                <a:spcPts val="0"/>
              </a:spcAft>
              <a:buClr>
                <a:schemeClr val="dk1"/>
              </a:buClr>
              <a:buSzPts val="1000"/>
              <a:buFont typeface="Hanken Grotesk"/>
              <a:buNone/>
              <a:defRPr/>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758" name="Google Shape;758;p69"/>
          <p:cNvSpPr txBox="1"/>
          <p:nvPr>
            <p:ph idx="13" type="subTitle"/>
          </p:nvPr>
        </p:nvSpPr>
        <p:spPr>
          <a:xfrm>
            <a:off x="1967073" y="1971775"/>
            <a:ext cx="1216800" cy="374400"/>
          </a:xfrm>
          <a:prstGeom prst="rect">
            <a:avLst/>
          </a:prstGeom>
        </p:spPr>
        <p:txBody>
          <a:bodyPr anchorCtr="0" anchor="t" bIns="108000" lIns="0" spcFirstLastPara="1" rIns="0" wrap="square" tIns="90000">
            <a:normAutofit/>
          </a:bodyPr>
          <a:lstStyle>
            <a:lvl1pPr lvl="0">
              <a:spcBef>
                <a:spcPts val="0"/>
              </a:spcBef>
              <a:spcAft>
                <a:spcPts val="0"/>
              </a:spcAft>
              <a:buClr>
                <a:schemeClr val="dk1"/>
              </a:buClr>
              <a:buSzPts val="1000"/>
              <a:buFont typeface="Hanken Grotesk"/>
              <a:buNone/>
              <a:defRPr/>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759" name="Google Shape;759;p69"/>
          <p:cNvSpPr txBox="1"/>
          <p:nvPr>
            <p:ph idx="14" type="subTitle"/>
          </p:nvPr>
        </p:nvSpPr>
        <p:spPr>
          <a:xfrm>
            <a:off x="1967073" y="3121000"/>
            <a:ext cx="1216800" cy="374400"/>
          </a:xfrm>
          <a:prstGeom prst="rect">
            <a:avLst/>
          </a:prstGeom>
        </p:spPr>
        <p:txBody>
          <a:bodyPr anchorCtr="0" anchor="t" bIns="108000" lIns="0" spcFirstLastPara="1" rIns="0" wrap="square" tIns="90000">
            <a:normAutofit/>
          </a:bodyPr>
          <a:lstStyle>
            <a:lvl1pPr lvl="0">
              <a:spcBef>
                <a:spcPts val="0"/>
              </a:spcBef>
              <a:spcAft>
                <a:spcPts val="0"/>
              </a:spcAft>
              <a:buClr>
                <a:schemeClr val="dk1"/>
              </a:buClr>
              <a:buSzPts val="1000"/>
              <a:buFont typeface="Hanken Grotesk"/>
              <a:buNone/>
              <a:defRPr/>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760" name="Google Shape;760;p69"/>
          <p:cNvSpPr txBox="1"/>
          <p:nvPr>
            <p:ph idx="15" type="subTitle"/>
          </p:nvPr>
        </p:nvSpPr>
        <p:spPr>
          <a:xfrm>
            <a:off x="1967073" y="4262800"/>
            <a:ext cx="1216800" cy="374400"/>
          </a:xfrm>
          <a:prstGeom prst="rect">
            <a:avLst/>
          </a:prstGeom>
        </p:spPr>
        <p:txBody>
          <a:bodyPr anchorCtr="0" anchor="t" bIns="108000" lIns="0" spcFirstLastPara="1" rIns="0" wrap="square" tIns="90000">
            <a:normAutofit/>
          </a:bodyPr>
          <a:lstStyle>
            <a:lvl1pPr lvl="0">
              <a:spcBef>
                <a:spcPts val="0"/>
              </a:spcBef>
              <a:spcAft>
                <a:spcPts val="0"/>
              </a:spcAft>
              <a:buClr>
                <a:schemeClr val="dk1"/>
              </a:buClr>
              <a:buSzPts val="1000"/>
              <a:buFont typeface="Hanken Grotesk"/>
              <a:buNone/>
              <a:defRPr/>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761" name="Google Shape;761;p69"/>
          <p:cNvSpPr txBox="1"/>
          <p:nvPr>
            <p:ph idx="16" type="subTitle"/>
          </p:nvPr>
        </p:nvSpPr>
        <p:spPr>
          <a:xfrm>
            <a:off x="1967073" y="3691900"/>
            <a:ext cx="1216800" cy="374400"/>
          </a:xfrm>
          <a:prstGeom prst="rect">
            <a:avLst/>
          </a:prstGeom>
        </p:spPr>
        <p:txBody>
          <a:bodyPr anchorCtr="0" anchor="t" bIns="108000" lIns="0" spcFirstLastPara="1" rIns="0" wrap="square" tIns="90000">
            <a:normAutofit/>
          </a:bodyPr>
          <a:lstStyle>
            <a:lvl1pPr lvl="0">
              <a:spcBef>
                <a:spcPts val="0"/>
              </a:spcBef>
              <a:spcAft>
                <a:spcPts val="0"/>
              </a:spcAft>
              <a:buClr>
                <a:schemeClr val="dk1"/>
              </a:buClr>
              <a:buSzPts val="1000"/>
              <a:buFont typeface="Hanken Grotesk"/>
              <a:buNone/>
              <a:defRPr/>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762" name="Google Shape;762;p69"/>
          <p:cNvSpPr txBox="1"/>
          <p:nvPr>
            <p:ph idx="17" type="body"/>
          </p:nvPr>
        </p:nvSpPr>
        <p:spPr>
          <a:xfrm>
            <a:off x="3741773" y="1973250"/>
            <a:ext cx="5137200" cy="374400"/>
          </a:xfrm>
          <a:prstGeom prst="rect">
            <a:avLst/>
          </a:prstGeom>
        </p:spPr>
        <p:txBody>
          <a:bodyPr anchorCtr="0" anchor="t" bIns="108000" lIns="0" spcFirstLastPara="1" rIns="0" wrap="square" tIns="90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763" name="Google Shape;763;p69"/>
          <p:cNvSpPr txBox="1"/>
          <p:nvPr>
            <p:ph idx="18" type="body"/>
          </p:nvPr>
        </p:nvSpPr>
        <p:spPr>
          <a:xfrm>
            <a:off x="3741773" y="2551575"/>
            <a:ext cx="5137200" cy="374400"/>
          </a:xfrm>
          <a:prstGeom prst="rect">
            <a:avLst/>
          </a:prstGeom>
        </p:spPr>
        <p:txBody>
          <a:bodyPr anchorCtr="0" anchor="t" bIns="108000" lIns="0" spcFirstLastPara="1" rIns="0" wrap="square" tIns="90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764" name="Google Shape;764;p69"/>
          <p:cNvSpPr txBox="1"/>
          <p:nvPr>
            <p:ph idx="19" type="body"/>
          </p:nvPr>
        </p:nvSpPr>
        <p:spPr>
          <a:xfrm>
            <a:off x="3741773" y="3122475"/>
            <a:ext cx="5137200" cy="374400"/>
          </a:xfrm>
          <a:prstGeom prst="rect">
            <a:avLst/>
          </a:prstGeom>
        </p:spPr>
        <p:txBody>
          <a:bodyPr anchorCtr="0" anchor="t" bIns="108000" lIns="0" spcFirstLastPara="1" rIns="0" wrap="square" tIns="90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765" name="Google Shape;765;p69"/>
          <p:cNvSpPr txBox="1"/>
          <p:nvPr>
            <p:ph idx="20" type="body"/>
          </p:nvPr>
        </p:nvSpPr>
        <p:spPr>
          <a:xfrm>
            <a:off x="3741773" y="3693375"/>
            <a:ext cx="5137200" cy="374400"/>
          </a:xfrm>
          <a:prstGeom prst="rect">
            <a:avLst/>
          </a:prstGeom>
        </p:spPr>
        <p:txBody>
          <a:bodyPr anchorCtr="0" anchor="t" bIns="108000" lIns="0" spcFirstLastPara="1" rIns="0" wrap="square" tIns="90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766" name="Google Shape;766;p69"/>
          <p:cNvSpPr txBox="1"/>
          <p:nvPr>
            <p:ph idx="21" type="body"/>
          </p:nvPr>
        </p:nvSpPr>
        <p:spPr>
          <a:xfrm>
            <a:off x="3741773" y="4264275"/>
            <a:ext cx="5137200" cy="374400"/>
          </a:xfrm>
          <a:prstGeom prst="rect">
            <a:avLst/>
          </a:prstGeom>
        </p:spPr>
        <p:txBody>
          <a:bodyPr anchorCtr="0" anchor="t" bIns="108000" lIns="0" spcFirstLastPara="1" rIns="0" wrap="square" tIns="90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767" name="Google Shape;767;p69"/>
          <p:cNvSpPr txBox="1"/>
          <p:nvPr>
            <p:ph idx="22" type="body"/>
          </p:nvPr>
        </p:nvSpPr>
        <p:spPr>
          <a:xfrm>
            <a:off x="3741773" y="1402350"/>
            <a:ext cx="5137200" cy="374400"/>
          </a:xfrm>
          <a:prstGeom prst="rect">
            <a:avLst/>
          </a:prstGeom>
        </p:spPr>
        <p:txBody>
          <a:bodyPr anchorCtr="0" anchor="t" bIns="108000" lIns="0" spcFirstLastPara="1" rIns="0" wrap="square" tIns="90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and folder background 2">
  <p:cSld name="CUSTOM_1_1_1_1">
    <p:spTree>
      <p:nvGrpSpPr>
        <p:cNvPr id="768" name="Shape 768"/>
        <p:cNvGrpSpPr/>
        <p:nvPr/>
      </p:nvGrpSpPr>
      <p:grpSpPr>
        <a:xfrm>
          <a:off x="0" y="0"/>
          <a:ext cx="0" cy="0"/>
          <a:chOff x="0" y="0"/>
          <a:chExt cx="0" cy="0"/>
        </a:xfrm>
      </p:grpSpPr>
      <p:sp>
        <p:nvSpPr>
          <p:cNvPr id="769" name="Google Shape;769;p70"/>
          <p:cNvSpPr/>
          <p:nvPr/>
        </p:nvSpPr>
        <p:spPr>
          <a:xfrm>
            <a:off x="-2450" y="486600"/>
            <a:ext cx="9144000" cy="4656900"/>
          </a:xfrm>
          <a:prstGeom prst="roundRect">
            <a:avLst>
              <a:gd fmla="val 0" name="adj"/>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800"/>
              <a:buFont typeface="Arial"/>
              <a:buNone/>
            </a:pPr>
            <a:r>
              <a:rPr lang="en">
                <a:solidFill>
                  <a:schemeClr val="dk1"/>
                </a:solidFill>
                <a:latin typeface="Hanken Grotesk"/>
                <a:ea typeface="Hanken Grotesk"/>
                <a:cs typeface="Hanken Grotesk"/>
                <a:sym typeface="Hanken Grotesk"/>
              </a:rPr>
              <a:t> </a:t>
            </a:r>
            <a:endParaRPr>
              <a:solidFill>
                <a:schemeClr val="dk1"/>
              </a:solidFill>
              <a:latin typeface="Hanken Grotesk"/>
              <a:ea typeface="Hanken Grotesk"/>
              <a:cs typeface="Hanken Grotesk"/>
              <a:sym typeface="Hanken Grotesk"/>
            </a:endParaRPr>
          </a:p>
        </p:txBody>
      </p:sp>
      <p:sp>
        <p:nvSpPr>
          <p:cNvPr id="770" name="Google Shape;770;p70"/>
          <p:cNvSpPr txBox="1"/>
          <p:nvPr>
            <p:ph idx="1" type="subTitle"/>
          </p:nvPr>
        </p:nvSpPr>
        <p:spPr>
          <a:xfrm>
            <a:off x="1314600" y="131800"/>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None/>
              <a:defRPr sz="1200"/>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771" name="Google Shape;771;p70"/>
          <p:cNvSpPr txBox="1"/>
          <p:nvPr>
            <p:ph idx="2" type="subTitle"/>
          </p:nvPr>
        </p:nvSpPr>
        <p:spPr>
          <a:xfrm>
            <a:off x="2783538" y="131800"/>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None/>
              <a:defRPr sz="1200"/>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772" name="Google Shape;772;p70"/>
          <p:cNvSpPr txBox="1"/>
          <p:nvPr>
            <p:ph idx="3" type="subTitle"/>
          </p:nvPr>
        </p:nvSpPr>
        <p:spPr>
          <a:xfrm>
            <a:off x="4228850" y="131800"/>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None/>
              <a:defRPr sz="1200"/>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773" name="Google Shape;773;p70"/>
          <p:cNvSpPr txBox="1"/>
          <p:nvPr>
            <p:ph type="title"/>
          </p:nvPr>
        </p:nvSpPr>
        <p:spPr>
          <a:xfrm>
            <a:off x="5723951" y="131799"/>
            <a:ext cx="14403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Font typeface="Hanken Grotesk"/>
              <a:buNone/>
              <a:defRPr sz="1200">
                <a:latin typeface="Hanken Grotesk"/>
                <a:ea typeface="Hanken Grotesk"/>
                <a:cs typeface="Hanken Grotesk"/>
                <a:sym typeface="Hanken Grotesk"/>
              </a:defRPr>
            </a:lvl1pPr>
            <a:lvl2pPr lvl="1" algn="ctr">
              <a:spcBef>
                <a:spcPts val="0"/>
              </a:spcBef>
              <a:spcAft>
                <a:spcPts val="0"/>
              </a:spcAft>
              <a:buSzPts val="1200"/>
              <a:buFont typeface="Hanken Grotesk"/>
              <a:buNone/>
              <a:defRPr sz="1200">
                <a:latin typeface="Hanken Grotesk"/>
                <a:ea typeface="Hanken Grotesk"/>
                <a:cs typeface="Hanken Grotesk"/>
                <a:sym typeface="Hanken Grotesk"/>
              </a:defRPr>
            </a:lvl2pPr>
            <a:lvl3pPr lvl="2" algn="ctr">
              <a:spcBef>
                <a:spcPts val="0"/>
              </a:spcBef>
              <a:spcAft>
                <a:spcPts val="0"/>
              </a:spcAft>
              <a:buSzPts val="1200"/>
              <a:buFont typeface="Hanken Grotesk"/>
              <a:buNone/>
              <a:defRPr sz="1200">
                <a:latin typeface="Hanken Grotesk"/>
                <a:ea typeface="Hanken Grotesk"/>
                <a:cs typeface="Hanken Grotesk"/>
                <a:sym typeface="Hanken Grotesk"/>
              </a:defRPr>
            </a:lvl3pPr>
            <a:lvl4pPr lvl="3" algn="ctr">
              <a:spcBef>
                <a:spcPts val="0"/>
              </a:spcBef>
              <a:spcAft>
                <a:spcPts val="0"/>
              </a:spcAft>
              <a:buSzPts val="1200"/>
              <a:buFont typeface="Hanken Grotesk"/>
              <a:buNone/>
              <a:defRPr sz="1200">
                <a:latin typeface="Hanken Grotesk"/>
                <a:ea typeface="Hanken Grotesk"/>
                <a:cs typeface="Hanken Grotesk"/>
                <a:sym typeface="Hanken Grotesk"/>
              </a:defRPr>
            </a:lvl4pPr>
            <a:lvl5pPr lvl="4" algn="ctr">
              <a:spcBef>
                <a:spcPts val="0"/>
              </a:spcBef>
              <a:spcAft>
                <a:spcPts val="0"/>
              </a:spcAft>
              <a:buSzPts val="1200"/>
              <a:buFont typeface="Hanken Grotesk"/>
              <a:buNone/>
              <a:defRPr sz="1200">
                <a:latin typeface="Hanken Grotesk"/>
                <a:ea typeface="Hanken Grotesk"/>
                <a:cs typeface="Hanken Grotesk"/>
                <a:sym typeface="Hanken Grotesk"/>
              </a:defRPr>
            </a:lvl5pPr>
            <a:lvl6pPr lvl="5" algn="ctr">
              <a:spcBef>
                <a:spcPts val="0"/>
              </a:spcBef>
              <a:spcAft>
                <a:spcPts val="0"/>
              </a:spcAft>
              <a:buSzPts val="1200"/>
              <a:buFont typeface="Hanken Grotesk"/>
              <a:buNone/>
              <a:defRPr sz="1200">
                <a:latin typeface="Hanken Grotesk"/>
                <a:ea typeface="Hanken Grotesk"/>
                <a:cs typeface="Hanken Grotesk"/>
                <a:sym typeface="Hanken Grotesk"/>
              </a:defRPr>
            </a:lvl6pPr>
            <a:lvl7pPr lvl="6" algn="ctr">
              <a:spcBef>
                <a:spcPts val="0"/>
              </a:spcBef>
              <a:spcAft>
                <a:spcPts val="0"/>
              </a:spcAft>
              <a:buSzPts val="1200"/>
              <a:buFont typeface="Hanken Grotesk"/>
              <a:buNone/>
              <a:defRPr sz="1200">
                <a:latin typeface="Hanken Grotesk"/>
                <a:ea typeface="Hanken Grotesk"/>
                <a:cs typeface="Hanken Grotesk"/>
                <a:sym typeface="Hanken Grotesk"/>
              </a:defRPr>
            </a:lvl7pPr>
            <a:lvl8pPr lvl="7" algn="ctr">
              <a:spcBef>
                <a:spcPts val="0"/>
              </a:spcBef>
              <a:spcAft>
                <a:spcPts val="0"/>
              </a:spcAft>
              <a:buSzPts val="1200"/>
              <a:buFont typeface="Hanken Grotesk"/>
              <a:buNone/>
              <a:defRPr sz="1200">
                <a:latin typeface="Hanken Grotesk"/>
                <a:ea typeface="Hanken Grotesk"/>
                <a:cs typeface="Hanken Grotesk"/>
                <a:sym typeface="Hanken Grotesk"/>
              </a:defRPr>
            </a:lvl8pPr>
            <a:lvl9pPr lvl="8" algn="ctr">
              <a:spcBef>
                <a:spcPts val="0"/>
              </a:spcBef>
              <a:spcAft>
                <a:spcPts val="0"/>
              </a:spcAft>
              <a:buSzPts val="1200"/>
              <a:buFont typeface="Hanken Grotesk"/>
              <a:buNone/>
              <a:defRPr sz="1200">
                <a:latin typeface="Hanken Grotesk"/>
                <a:ea typeface="Hanken Grotesk"/>
                <a:cs typeface="Hanken Grotesk"/>
                <a:sym typeface="Hanken Grotesk"/>
              </a:defRPr>
            </a:lvl9pPr>
          </a:lstStyle>
          <a:p/>
        </p:txBody>
      </p:sp>
      <p:sp>
        <p:nvSpPr>
          <p:cNvPr id="774" name="Google Shape;774;p70"/>
          <p:cNvSpPr txBox="1"/>
          <p:nvPr>
            <p:ph idx="4" type="subTitle"/>
          </p:nvPr>
        </p:nvSpPr>
        <p:spPr>
          <a:xfrm>
            <a:off x="1759000" y="3017700"/>
            <a:ext cx="2336400" cy="374400"/>
          </a:xfrm>
          <a:prstGeom prst="rect">
            <a:avLst/>
          </a:prstGeom>
        </p:spPr>
        <p:txBody>
          <a:bodyPr anchorCtr="0" anchor="t" bIns="0" lIns="91425" spcFirstLastPara="1" rIns="0" wrap="square" tIns="36000">
            <a:normAutofit/>
          </a:bodyPr>
          <a:lstStyle>
            <a:lvl1pPr lvl="0">
              <a:spcBef>
                <a:spcPts val="0"/>
              </a:spcBef>
              <a:spcAft>
                <a:spcPts val="0"/>
              </a:spcAft>
              <a:buClr>
                <a:schemeClr val="dk1"/>
              </a:buClr>
              <a:buSzPts val="2200"/>
              <a:buFont typeface="Hanken Grotesk Light"/>
              <a:buNone/>
              <a:defRPr sz="2200">
                <a:latin typeface="Hanken Grotesk Light"/>
                <a:ea typeface="Hanken Grotesk Light"/>
                <a:cs typeface="Hanken Grotesk Light"/>
                <a:sym typeface="Hanken Grotesk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5" name="Google Shape;775;p70"/>
          <p:cNvSpPr txBox="1"/>
          <p:nvPr>
            <p:ph idx="5" type="subTitle"/>
          </p:nvPr>
        </p:nvSpPr>
        <p:spPr>
          <a:xfrm>
            <a:off x="1758250" y="1663775"/>
            <a:ext cx="2336400" cy="374400"/>
          </a:xfrm>
          <a:prstGeom prst="rect">
            <a:avLst/>
          </a:prstGeom>
        </p:spPr>
        <p:txBody>
          <a:bodyPr anchorCtr="0" anchor="t" bIns="0" lIns="91425" spcFirstLastPara="1" rIns="0" wrap="square" tIns="36000">
            <a:normAutofit/>
          </a:bodyPr>
          <a:lstStyle>
            <a:lvl1pPr lvl="0">
              <a:spcBef>
                <a:spcPts val="0"/>
              </a:spcBef>
              <a:spcAft>
                <a:spcPts val="0"/>
              </a:spcAft>
              <a:buClr>
                <a:schemeClr val="dk1"/>
              </a:buClr>
              <a:buSzPts val="2200"/>
              <a:buFont typeface="Hanken Grotesk Light"/>
              <a:buNone/>
              <a:defRPr sz="2200">
                <a:latin typeface="Hanken Grotesk Light"/>
                <a:ea typeface="Hanken Grotesk Light"/>
                <a:cs typeface="Hanken Grotesk Light"/>
                <a:sym typeface="Hanken Grotesk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6" name="Google Shape;776;p70"/>
          <p:cNvSpPr txBox="1"/>
          <p:nvPr>
            <p:ph idx="6" type="subTitle"/>
          </p:nvPr>
        </p:nvSpPr>
        <p:spPr>
          <a:xfrm>
            <a:off x="1758250" y="2340600"/>
            <a:ext cx="2336400" cy="374400"/>
          </a:xfrm>
          <a:prstGeom prst="rect">
            <a:avLst/>
          </a:prstGeom>
        </p:spPr>
        <p:txBody>
          <a:bodyPr anchorCtr="0" anchor="t" bIns="0" lIns="91425" spcFirstLastPara="1" rIns="0" wrap="square" tIns="36000">
            <a:normAutofit/>
          </a:bodyPr>
          <a:lstStyle>
            <a:lvl1pPr lvl="0">
              <a:spcBef>
                <a:spcPts val="0"/>
              </a:spcBef>
              <a:spcAft>
                <a:spcPts val="0"/>
              </a:spcAft>
              <a:buClr>
                <a:schemeClr val="dk1"/>
              </a:buClr>
              <a:buSzPts val="2200"/>
              <a:buFont typeface="Hanken Grotesk Light"/>
              <a:buNone/>
              <a:defRPr sz="2200">
                <a:latin typeface="Hanken Grotesk Light"/>
                <a:ea typeface="Hanken Grotesk Light"/>
                <a:cs typeface="Hanken Grotesk Light"/>
                <a:sym typeface="Hanken Grotesk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7" name="Google Shape;777;p70"/>
          <p:cNvSpPr txBox="1"/>
          <p:nvPr>
            <p:ph idx="7" type="subTitle"/>
          </p:nvPr>
        </p:nvSpPr>
        <p:spPr>
          <a:xfrm>
            <a:off x="1758250" y="3694800"/>
            <a:ext cx="2336400" cy="374400"/>
          </a:xfrm>
          <a:prstGeom prst="rect">
            <a:avLst/>
          </a:prstGeom>
        </p:spPr>
        <p:txBody>
          <a:bodyPr anchorCtr="0" anchor="t" bIns="0" lIns="91425" spcFirstLastPara="1" rIns="0" wrap="square" tIns="36000">
            <a:normAutofit/>
          </a:bodyPr>
          <a:lstStyle>
            <a:lvl1pPr lvl="0">
              <a:spcBef>
                <a:spcPts val="0"/>
              </a:spcBef>
              <a:spcAft>
                <a:spcPts val="0"/>
              </a:spcAft>
              <a:buClr>
                <a:schemeClr val="dk1"/>
              </a:buClr>
              <a:buSzPts val="2200"/>
              <a:buFont typeface="Hanken Grotesk Light"/>
              <a:buNone/>
              <a:defRPr sz="2200">
                <a:latin typeface="Hanken Grotesk Light"/>
                <a:ea typeface="Hanken Grotesk Light"/>
                <a:cs typeface="Hanken Grotesk Light"/>
                <a:sym typeface="Hanken Grotesk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8" name="Google Shape;778;p70"/>
          <p:cNvSpPr txBox="1"/>
          <p:nvPr>
            <p:ph idx="8" type="subTitle"/>
          </p:nvPr>
        </p:nvSpPr>
        <p:spPr>
          <a:xfrm>
            <a:off x="1758250" y="4367075"/>
            <a:ext cx="2336400" cy="374400"/>
          </a:xfrm>
          <a:prstGeom prst="rect">
            <a:avLst/>
          </a:prstGeom>
        </p:spPr>
        <p:txBody>
          <a:bodyPr anchorCtr="0" anchor="t" bIns="0" lIns="91425" spcFirstLastPara="1" rIns="0" wrap="square" tIns="36000">
            <a:normAutofit/>
          </a:bodyPr>
          <a:lstStyle>
            <a:lvl1pPr lvl="0">
              <a:spcBef>
                <a:spcPts val="0"/>
              </a:spcBef>
              <a:spcAft>
                <a:spcPts val="0"/>
              </a:spcAft>
              <a:buClr>
                <a:schemeClr val="dk1"/>
              </a:buClr>
              <a:buSzPts val="2200"/>
              <a:buFont typeface="Hanken Grotesk Light"/>
              <a:buNone/>
              <a:defRPr sz="2200">
                <a:latin typeface="Hanken Grotesk Light"/>
                <a:ea typeface="Hanken Grotesk Light"/>
                <a:cs typeface="Hanken Grotesk Light"/>
                <a:sym typeface="Hanken Grotesk Light"/>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9" name="Google Shape;779;p70"/>
          <p:cNvSpPr txBox="1"/>
          <p:nvPr>
            <p:ph idx="9" type="subTitle"/>
          </p:nvPr>
        </p:nvSpPr>
        <p:spPr>
          <a:xfrm>
            <a:off x="228148" y="3019975"/>
            <a:ext cx="810000" cy="374400"/>
          </a:xfrm>
          <a:prstGeom prst="rect">
            <a:avLst/>
          </a:prstGeom>
        </p:spPr>
        <p:txBody>
          <a:bodyPr anchorCtr="0" anchor="t" bIns="108000" lIns="0" spcFirstLastPara="1" rIns="0" wrap="square" tIns="72000">
            <a:normAutofit/>
          </a:bodyPr>
          <a:lstStyle>
            <a:lvl1pPr lvl="0">
              <a:spcBef>
                <a:spcPts val="0"/>
              </a:spcBef>
              <a:spcAft>
                <a:spcPts val="0"/>
              </a:spcAft>
              <a:buClr>
                <a:schemeClr val="dk1"/>
              </a:buClr>
              <a:buSzPts val="1000"/>
              <a:buFont typeface="Hanken Grotesk"/>
              <a:buNone/>
              <a:defRPr/>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780" name="Google Shape;780;p70"/>
          <p:cNvSpPr txBox="1"/>
          <p:nvPr>
            <p:ph idx="13" type="subTitle"/>
          </p:nvPr>
        </p:nvSpPr>
        <p:spPr>
          <a:xfrm>
            <a:off x="228148" y="1666050"/>
            <a:ext cx="810000" cy="374400"/>
          </a:xfrm>
          <a:prstGeom prst="rect">
            <a:avLst/>
          </a:prstGeom>
        </p:spPr>
        <p:txBody>
          <a:bodyPr anchorCtr="0" anchor="t" bIns="108000" lIns="0" spcFirstLastPara="1" rIns="0" wrap="square" tIns="72000">
            <a:normAutofit/>
          </a:bodyPr>
          <a:lstStyle>
            <a:lvl1pPr lvl="0">
              <a:spcBef>
                <a:spcPts val="0"/>
              </a:spcBef>
              <a:spcAft>
                <a:spcPts val="0"/>
              </a:spcAft>
              <a:buClr>
                <a:schemeClr val="dk1"/>
              </a:buClr>
              <a:buSzPts val="1000"/>
              <a:buFont typeface="Hanken Grotesk"/>
              <a:buNone/>
              <a:defRPr/>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781" name="Google Shape;781;p70"/>
          <p:cNvSpPr txBox="1"/>
          <p:nvPr>
            <p:ph idx="14" type="subTitle"/>
          </p:nvPr>
        </p:nvSpPr>
        <p:spPr>
          <a:xfrm>
            <a:off x="228148" y="2342875"/>
            <a:ext cx="810000" cy="374400"/>
          </a:xfrm>
          <a:prstGeom prst="rect">
            <a:avLst/>
          </a:prstGeom>
        </p:spPr>
        <p:txBody>
          <a:bodyPr anchorCtr="0" anchor="t" bIns="108000" lIns="0" spcFirstLastPara="1" rIns="0" wrap="square" tIns="72000">
            <a:normAutofit/>
          </a:bodyPr>
          <a:lstStyle>
            <a:lvl1pPr lvl="0">
              <a:spcBef>
                <a:spcPts val="0"/>
              </a:spcBef>
              <a:spcAft>
                <a:spcPts val="0"/>
              </a:spcAft>
              <a:buClr>
                <a:schemeClr val="dk1"/>
              </a:buClr>
              <a:buSzPts val="1000"/>
              <a:buFont typeface="Hanken Grotesk"/>
              <a:buNone/>
              <a:defRPr/>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782" name="Google Shape;782;p70"/>
          <p:cNvSpPr txBox="1"/>
          <p:nvPr>
            <p:ph idx="15" type="subTitle"/>
          </p:nvPr>
        </p:nvSpPr>
        <p:spPr>
          <a:xfrm>
            <a:off x="228148" y="3697075"/>
            <a:ext cx="810000" cy="374400"/>
          </a:xfrm>
          <a:prstGeom prst="rect">
            <a:avLst/>
          </a:prstGeom>
        </p:spPr>
        <p:txBody>
          <a:bodyPr anchorCtr="0" anchor="t" bIns="108000" lIns="0" spcFirstLastPara="1" rIns="0" wrap="square" tIns="72000">
            <a:normAutofit/>
          </a:bodyPr>
          <a:lstStyle>
            <a:lvl1pPr lvl="0">
              <a:spcBef>
                <a:spcPts val="0"/>
              </a:spcBef>
              <a:spcAft>
                <a:spcPts val="0"/>
              </a:spcAft>
              <a:buClr>
                <a:schemeClr val="dk1"/>
              </a:buClr>
              <a:buSzPts val="1000"/>
              <a:buFont typeface="Hanken Grotesk"/>
              <a:buNone/>
              <a:defRPr/>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783" name="Google Shape;783;p70"/>
          <p:cNvSpPr txBox="1"/>
          <p:nvPr>
            <p:ph idx="16" type="subTitle"/>
          </p:nvPr>
        </p:nvSpPr>
        <p:spPr>
          <a:xfrm>
            <a:off x="228148" y="4369350"/>
            <a:ext cx="810000" cy="374400"/>
          </a:xfrm>
          <a:prstGeom prst="rect">
            <a:avLst/>
          </a:prstGeom>
        </p:spPr>
        <p:txBody>
          <a:bodyPr anchorCtr="0" anchor="t" bIns="108000" lIns="0" spcFirstLastPara="1" rIns="0" wrap="square" tIns="72000">
            <a:normAutofit/>
          </a:bodyPr>
          <a:lstStyle>
            <a:lvl1pPr lvl="0">
              <a:spcBef>
                <a:spcPts val="0"/>
              </a:spcBef>
              <a:spcAft>
                <a:spcPts val="0"/>
              </a:spcAft>
              <a:buClr>
                <a:schemeClr val="dk1"/>
              </a:buClr>
              <a:buSzPts val="1000"/>
              <a:buFont typeface="Hanken Grotesk"/>
              <a:buNone/>
              <a:defRPr/>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784" name="Google Shape;784;p70"/>
          <p:cNvSpPr txBox="1"/>
          <p:nvPr>
            <p:ph idx="17" type="title"/>
          </p:nvPr>
        </p:nvSpPr>
        <p:spPr>
          <a:xfrm>
            <a:off x="596525" y="753331"/>
            <a:ext cx="7062000" cy="910500"/>
          </a:xfrm>
          <a:prstGeom prst="rect">
            <a:avLst/>
          </a:prstGeom>
        </p:spPr>
        <p:txBody>
          <a:bodyPr anchorCtr="0" anchor="t" bIns="91425" lIns="91425" spcFirstLastPara="1" rIns="91425" wrap="square" tIns="0">
            <a:normAutofit/>
          </a:bodyPr>
          <a:lstStyle>
            <a:lvl1pPr lvl="0">
              <a:spcBef>
                <a:spcPts val="0"/>
              </a:spcBef>
              <a:spcAft>
                <a:spcPts val="0"/>
              </a:spcAft>
              <a:buSzPts val="2800"/>
              <a:buNone/>
              <a:defRPr sz="4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85" name="Google Shape;785;p70"/>
          <p:cNvSpPr txBox="1"/>
          <p:nvPr>
            <p:ph idx="18" type="body"/>
          </p:nvPr>
        </p:nvSpPr>
        <p:spPr>
          <a:xfrm>
            <a:off x="4571300" y="4367075"/>
            <a:ext cx="4345200" cy="374400"/>
          </a:xfrm>
          <a:prstGeom prst="rect">
            <a:avLst/>
          </a:prstGeom>
        </p:spPr>
        <p:txBody>
          <a:bodyPr anchorCtr="0" anchor="t" bIns="108000" lIns="91425" spcFirstLastPara="1" rIns="91425" wrap="square" tIns="72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786" name="Google Shape;786;p70"/>
          <p:cNvSpPr txBox="1"/>
          <p:nvPr>
            <p:ph idx="19" type="body"/>
          </p:nvPr>
        </p:nvSpPr>
        <p:spPr>
          <a:xfrm>
            <a:off x="4571300" y="3694800"/>
            <a:ext cx="4345200" cy="374400"/>
          </a:xfrm>
          <a:prstGeom prst="rect">
            <a:avLst/>
          </a:prstGeom>
        </p:spPr>
        <p:txBody>
          <a:bodyPr anchorCtr="0" anchor="t" bIns="108000" lIns="91425" spcFirstLastPara="1" rIns="91425" wrap="square" tIns="72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787" name="Google Shape;787;p70"/>
          <p:cNvSpPr txBox="1"/>
          <p:nvPr>
            <p:ph idx="20" type="body"/>
          </p:nvPr>
        </p:nvSpPr>
        <p:spPr>
          <a:xfrm>
            <a:off x="4571300" y="3017700"/>
            <a:ext cx="4345200" cy="374400"/>
          </a:xfrm>
          <a:prstGeom prst="rect">
            <a:avLst/>
          </a:prstGeom>
        </p:spPr>
        <p:txBody>
          <a:bodyPr anchorCtr="0" anchor="t" bIns="108000" lIns="91425" spcFirstLastPara="1" rIns="91425" wrap="square" tIns="72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788" name="Google Shape;788;p70"/>
          <p:cNvSpPr txBox="1"/>
          <p:nvPr>
            <p:ph idx="21" type="body"/>
          </p:nvPr>
        </p:nvSpPr>
        <p:spPr>
          <a:xfrm>
            <a:off x="4571300" y="2340600"/>
            <a:ext cx="4345200" cy="374400"/>
          </a:xfrm>
          <a:prstGeom prst="rect">
            <a:avLst/>
          </a:prstGeom>
        </p:spPr>
        <p:txBody>
          <a:bodyPr anchorCtr="0" anchor="t" bIns="108000" lIns="91425" spcFirstLastPara="1" rIns="91425" wrap="square" tIns="72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789" name="Google Shape;789;p70"/>
          <p:cNvSpPr txBox="1"/>
          <p:nvPr>
            <p:ph idx="22" type="body"/>
          </p:nvPr>
        </p:nvSpPr>
        <p:spPr>
          <a:xfrm>
            <a:off x="4571300" y="1663775"/>
            <a:ext cx="4345200" cy="374400"/>
          </a:xfrm>
          <a:prstGeom prst="rect">
            <a:avLst/>
          </a:prstGeom>
        </p:spPr>
        <p:txBody>
          <a:bodyPr anchorCtr="0" anchor="t" bIns="108000" lIns="91425" spcFirstLastPara="1" rIns="91425" wrap="square" tIns="72000">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and folder background 3">
  <p:cSld name="CUSTOM_1_1_1_1_1">
    <p:spTree>
      <p:nvGrpSpPr>
        <p:cNvPr id="790" name="Shape 790"/>
        <p:cNvGrpSpPr/>
        <p:nvPr/>
      </p:nvGrpSpPr>
      <p:grpSpPr>
        <a:xfrm>
          <a:off x="0" y="0"/>
          <a:ext cx="0" cy="0"/>
          <a:chOff x="0" y="0"/>
          <a:chExt cx="0" cy="0"/>
        </a:xfrm>
      </p:grpSpPr>
      <p:sp>
        <p:nvSpPr>
          <p:cNvPr id="791" name="Google Shape;791;p71"/>
          <p:cNvSpPr/>
          <p:nvPr/>
        </p:nvSpPr>
        <p:spPr>
          <a:xfrm>
            <a:off x="912237" y="131788"/>
            <a:ext cx="2245995" cy="360013"/>
          </a:xfrm>
          <a:custGeom>
            <a:rect b="b" l="l" r="r" t="t"/>
            <a:pathLst>
              <a:path extrusionOk="0" h="45745" w="285750">
                <a:moveTo>
                  <a:pt x="85067" y="0"/>
                </a:moveTo>
                <a:lnTo>
                  <a:pt x="82600" y="39"/>
                </a:lnTo>
                <a:lnTo>
                  <a:pt x="80250" y="196"/>
                </a:lnTo>
                <a:lnTo>
                  <a:pt x="78017" y="392"/>
                </a:lnTo>
                <a:lnTo>
                  <a:pt x="75824" y="666"/>
                </a:lnTo>
                <a:lnTo>
                  <a:pt x="73748" y="1057"/>
                </a:lnTo>
                <a:lnTo>
                  <a:pt x="71751" y="1449"/>
                </a:lnTo>
                <a:lnTo>
                  <a:pt x="69871" y="1958"/>
                </a:lnTo>
                <a:lnTo>
                  <a:pt x="68030" y="2467"/>
                </a:lnTo>
                <a:lnTo>
                  <a:pt x="66307" y="3055"/>
                </a:lnTo>
                <a:lnTo>
                  <a:pt x="64662" y="3682"/>
                </a:lnTo>
                <a:lnTo>
                  <a:pt x="63095" y="4347"/>
                </a:lnTo>
                <a:lnTo>
                  <a:pt x="61607" y="5013"/>
                </a:lnTo>
                <a:lnTo>
                  <a:pt x="60197" y="5757"/>
                </a:lnTo>
                <a:lnTo>
                  <a:pt x="58905" y="6462"/>
                </a:lnTo>
                <a:lnTo>
                  <a:pt x="57651" y="7206"/>
                </a:lnTo>
                <a:lnTo>
                  <a:pt x="56476" y="7951"/>
                </a:lnTo>
                <a:lnTo>
                  <a:pt x="55419" y="8695"/>
                </a:lnTo>
                <a:lnTo>
                  <a:pt x="54401" y="9439"/>
                </a:lnTo>
                <a:lnTo>
                  <a:pt x="53461" y="10144"/>
                </a:lnTo>
                <a:lnTo>
                  <a:pt x="52599" y="10888"/>
                </a:lnTo>
                <a:lnTo>
                  <a:pt x="51816" y="11554"/>
                </a:lnTo>
                <a:lnTo>
                  <a:pt x="51111" y="12220"/>
                </a:lnTo>
                <a:lnTo>
                  <a:pt x="49897" y="13434"/>
                </a:lnTo>
                <a:lnTo>
                  <a:pt x="48996" y="14452"/>
                </a:lnTo>
                <a:lnTo>
                  <a:pt x="48330" y="15235"/>
                </a:lnTo>
                <a:lnTo>
                  <a:pt x="47821" y="15901"/>
                </a:lnTo>
                <a:lnTo>
                  <a:pt x="33447" y="32390"/>
                </a:lnTo>
                <a:lnTo>
                  <a:pt x="32429" y="33369"/>
                </a:lnTo>
                <a:lnTo>
                  <a:pt x="31371" y="34348"/>
                </a:lnTo>
                <a:lnTo>
                  <a:pt x="30314" y="35249"/>
                </a:lnTo>
                <a:lnTo>
                  <a:pt x="29217" y="36110"/>
                </a:lnTo>
                <a:lnTo>
                  <a:pt x="28160" y="36933"/>
                </a:lnTo>
                <a:lnTo>
                  <a:pt x="27063" y="37677"/>
                </a:lnTo>
                <a:lnTo>
                  <a:pt x="25967" y="38421"/>
                </a:lnTo>
                <a:lnTo>
                  <a:pt x="24870" y="39087"/>
                </a:lnTo>
                <a:lnTo>
                  <a:pt x="23773" y="39753"/>
                </a:lnTo>
                <a:lnTo>
                  <a:pt x="22677" y="40340"/>
                </a:lnTo>
                <a:lnTo>
                  <a:pt x="21580" y="40889"/>
                </a:lnTo>
                <a:lnTo>
                  <a:pt x="20483" y="41437"/>
                </a:lnTo>
                <a:lnTo>
                  <a:pt x="19348" y="41907"/>
                </a:lnTo>
                <a:lnTo>
                  <a:pt x="18251" y="42377"/>
                </a:lnTo>
                <a:lnTo>
                  <a:pt x="17154" y="42768"/>
                </a:lnTo>
                <a:lnTo>
                  <a:pt x="16058" y="43160"/>
                </a:lnTo>
                <a:lnTo>
                  <a:pt x="14961" y="43513"/>
                </a:lnTo>
                <a:lnTo>
                  <a:pt x="13865" y="43826"/>
                </a:lnTo>
                <a:lnTo>
                  <a:pt x="12807" y="44139"/>
                </a:lnTo>
                <a:lnTo>
                  <a:pt x="11750" y="44374"/>
                </a:lnTo>
                <a:lnTo>
                  <a:pt x="10692" y="44609"/>
                </a:lnTo>
                <a:lnTo>
                  <a:pt x="9635" y="44844"/>
                </a:lnTo>
                <a:lnTo>
                  <a:pt x="7559" y="45197"/>
                </a:lnTo>
                <a:lnTo>
                  <a:pt x="5561" y="45432"/>
                </a:lnTo>
                <a:lnTo>
                  <a:pt x="3642" y="45588"/>
                </a:lnTo>
                <a:lnTo>
                  <a:pt x="1762" y="45706"/>
                </a:lnTo>
                <a:lnTo>
                  <a:pt x="0" y="45745"/>
                </a:lnTo>
                <a:lnTo>
                  <a:pt x="285750" y="45745"/>
                </a:lnTo>
                <a:lnTo>
                  <a:pt x="283988" y="45706"/>
                </a:lnTo>
                <a:lnTo>
                  <a:pt x="282108" y="45588"/>
                </a:lnTo>
                <a:lnTo>
                  <a:pt x="280189" y="45432"/>
                </a:lnTo>
                <a:lnTo>
                  <a:pt x="278191" y="45197"/>
                </a:lnTo>
                <a:lnTo>
                  <a:pt x="276115" y="44844"/>
                </a:lnTo>
                <a:lnTo>
                  <a:pt x="275097" y="44609"/>
                </a:lnTo>
                <a:lnTo>
                  <a:pt x="274000" y="44374"/>
                </a:lnTo>
                <a:lnTo>
                  <a:pt x="272943" y="44139"/>
                </a:lnTo>
                <a:lnTo>
                  <a:pt x="271886" y="43826"/>
                </a:lnTo>
                <a:lnTo>
                  <a:pt x="270789" y="43513"/>
                </a:lnTo>
                <a:lnTo>
                  <a:pt x="269692" y="43160"/>
                </a:lnTo>
                <a:lnTo>
                  <a:pt x="268596" y="42768"/>
                </a:lnTo>
                <a:lnTo>
                  <a:pt x="267499" y="42377"/>
                </a:lnTo>
                <a:lnTo>
                  <a:pt x="266402" y="41907"/>
                </a:lnTo>
                <a:lnTo>
                  <a:pt x="265306" y="41437"/>
                </a:lnTo>
                <a:lnTo>
                  <a:pt x="264170" y="40889"/>
                </a:lnTo>
                <a:lnTo>
                  <a:pt x="263073" y="40340"/>
                </a:lnTo>
                <a:lnTo>
                  <a:pt x="261977" y="39753"/>
                </a:lnTo>
                <a:lnTo>
                  <a:pt x="260880" y="39087"/>
                </a:lnTo>
                <a:lnTo>
                  <a:pt x="259783" y="38421"/>
                </a:lnTo>
                <a:lnTo>
                  <a:pt x="258687" y="37677"/>
                </a:lnTo>
                <a:lnTo>
                  <a:pt x="257590" y="36933"/>
                </a:lnTo>
                <a:lnTo>
                  <a:pt x="256533" y="36110"/>
                </a:lnTo>
                <a:lnTo>
                  <a:pt x="255436" y="35249"/>
                </a:lnTo>
                <a:lnTo>
                  <a:pt x="254379" y="34348"/>
                </a:lnTo>
                <a:lnTo>
                  <a:pt x="253321" y="33369"/>
                </a:lnTo>
                <a:lnTo>
                  <a:pt x="252303" y="32390"/>
                </a:lnTo>
                <a:lnTo>
                  <a:pt x="237929" y="15901"/>
                </a:lnTo>
                <a:lnTo>
                  <a:pt x="237420" y="15235"/>
                </a:lnTo>
                <a:lnTo>
                  <a:pt x="236754" y="14452"/>
                </a:lnTo>
                <a:lnTo>
                  <a:pt x="235853" y="13434"/>
                </a:lnTo>
                <a:lnTo>
                  <a:pt x="234639" y="12220"/>
                </a:lnTo>
                <a:lnTo>
                  <a:pt x="233934" y="11554"/>
                </a:lnTo>
                <a:lnTo>
                  <a:pt x="233151" y="10888"/>
                </a:lnTo>
                <a:lnTo>
                  <a:pt x="232289" y="10144"/>
                </a:lnTo>
                <a:lnTo>
                  <a:pt x="231349" y="9439"/>
                </a:lnTo>
                <a:lnTo>
                  <a:pt x="230370" y="8695"/>
                </a:lnTo>
                <a:lnTo>
                  <a:pt x="229274" y="7951"/>
                </a:lnTo>
                <a:lnTo>
                  <a:pt x="228099" y="7206"/>
                </a:lnTo>
                <a:lnTo>
                  <a:pt x="226885" y="6462"/>
                </a:lnTo>
                <a:lnTo>
                  <a:pt x="225553" y="5757"/>
                </a:lnTo>
                <a:lnTo>
                  <a:pt x="224143" y="5013"/>
                </a:lnTo>
                <a:lnTo>
                  <a:pt x="222655" y="4347"/>
                </a:lnTo>
                <a:lnTo>
                  <a:pt x="221088" y="3682"/>
                </a:lnTo>
                <a:lnTo>
                  <a:pt x="219443" y="3055"/>
                </a:lnTo>
                <a:lnTo>
                  <a:pt x="217720" y="2467"/>
                </a:lnTo>
                <a:lnTo>
                  <a:pt x="215879" y="1958"/>
                </a:lnTo>
                <a:lnTo>
                  <a:pt x="213999" y="1449"/>
                </a:lnTo>
                <a:lnTo>
                  <a:pt x="212002" y="1057"/>
                </a:lnTo>
                <a:lnTo>
                  <a:pt x="209926" y="666"/>
                </a:lnTo>
                <a:lnTo>
                  <a:pt x="207733" y="392"/>
                </a:lnTo>
                <a:lnTo>
                  <a:pt x="205500" y="196"/>
                </a:lnTo>
                <a:lnTo>
                  <a:pt x="203150" y="39"/>
                </a:lnTo>
                <a:lnTo>
                  <a:pt x="20068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nken Grotesk"/>
              <a:ea typeface="Hanken Grotesk"/>
              <a:cs typeface="Hanken Grotesk"/>
              <a:sym typeface="Hanken Grotesk"/>
            </a:endParaRPr>
          </a:p>
        </p:txBody>
      </p:sp>
      <p:sp>
        <p:nvSpPr>
          <p:cNvPr id="792" name="Google Shape;792;p71"/>
          <p:cNvSpPr/>
          <p:nvPr/>
        </p:nvSpPr>
        <p:spPr>
          <a:xfrm>
            <a:off x="2380538" y="131788"/>
            <a:ext cx="2245995" cy="360013"/>
          </a:xfrm>
          <a:custGeom>
            <a:rect b="b" l="l" r="r" t="t"/>
            <a:pathLst>
              <a:path extrusionOk="0" h="45745" w="285750">
                <a:moveTo>
                  <a:pt x="85067" y="0"/>
                </a:moveTo>
                <a:lnTo>
                  <a:pt x="82600" y="39"/>
                </a:lnTo>
                <a:lnTo>
                  <a:pt x="80250" y="196"/>
                </a:lnTo>
                <a:lnTo>
                  <a:pt x="78017" y="392"/>
                </a:lnTo>
                <a:lnTo>
                  <a:pt x="75824" y="666"/>
                </a:lnTo>
                <a:lnTo>
                  <a:pt x="73748" y="1057"/>
                </a:lnTo>
                <a:lnTo>
                  <a:pt x="71751" y="1449"/>
                </a:lnTo>
                <a:lnTo>
                  <a:pt x="69871" y="1958"/>
                </a:lnTo>
                <a:lnTo>
                  <a:pt x="68030" y="2467"/>
                </a:lnTo>
                <a:lnTo>
                  <a:pt x="66307" y="3055"/>
                </a:lnTo>
                <a:lnTo>
                  <a:pt x="64662" y="3682"/>
                </a:lnTo>
                <a:lnTo>
                  <a:pt x="63095" y="4347"/>
                </a:lnTo>
                <a:lnTo>
                  <a:pt x="61607" y="5013"/>
                </a:lnTo>
                <a:lnTo>
                  <a:pt x="60197" y="5757"/>
                </a:lnTo>
                <a:lnTo>
                  <a:pt x="58905" y="6462"/>
                </a:lnTo>
                <a:lnTo>
                  <a:pt x="57651" y="7206"/>
                </a:lnTo>
                <a:lnTo>
                  <a:pt x="56476" y="7951"/>
                </a:lnTo>
                <a:lnTo>
                  <a:pt x="55419" y="8695"/>
                </a:lnTo>
                <a:lnTo>
                  <a:pt x="54401" y="9439"/>
                </a:lnTo>
                <a:lnTo>
                  <a:pt x="53461" y="10144"/>
                </a:lnTo>
                <a:lnTo>
                  <a:pt x="52599" y="10888"/>
                </a:lnTo>
                <a:lnTo>
                  <a:pt x="51816" y="11554"/>
                </a:lnTo>
                <a:lnTo>
                  <a:pt x="51111" y="12220"/>
                </a:lnTo>
                <a:lnTo>
                  <a:pt x="49897" y="13434"/>
                </a:lnTo>
                <a:lnTo>
                  <a:pt x="48996" y="14452"/>
                </a:lnTo>
                <a:lnTo>
                  <a:pt x="48330" y="15235"/>
                </a:lnTo>
                <a:lnTo>
                  <a:pt x="47821" y="15901"/>
                </a:lnTo>
                <a:lnTo>
                  <a:pt x="33447" y="32390"/>
                </a:lnTo>
                <a:lnTo>
                  <a:pt x="32429" y="33369"/>
                </a:lnTo>
                <a:lnTo>
                  <a:pt x="31371" y="34348"/>
                </a:lnTo>
                <a:lnTo>
                  <a:pt x="30314" y="35249"/>
                </a:lnTo>
                <a:lnTo>
                  <a:pt x="29217" y="36110"/>
                </a:lnTo>
                <a:lnTo>
                  <a:pt x="28160" y="36933"/>
                </a:lnTo>
                <a:lnTo>
                  <a:pt x="27063" y="37677"/>
                </a:lnTo>
                <a:lnTo>
                  <a:pt x="25967" y="38421"/>
                </a:lnTo>
                <a:lnTo>
                  <a:pt x="24870" y="39087"/>
                </a:lnTo>
                <a:lnTo>
                  <a:pt x="23773" y="39753"/>
                </a:lnTo>
                <a:lnTo>
                  <a:pt x="22677" y="40340"/>
                </a:lnTo>
                <a:lnTo>
                  <a:pt x="21580" y="40889"/>
                </a:lnTo>
                <a:lnTo>
                  <a:pt x="20483" y="41437"/>
                </a:lnTo>
                <a:lnTo>
                  <a:pt x="19348" y="41907"/>
                </a:lnTo>
                <a:lnTo>
                  <a:pt x="18251" y="42377"/>
                </a:lnTo>
                <a:lnTo>
                  <a:pt x="17154" y="42768"/>
                </a:lnTo>
                <a:lnTo>
                  <a:pt x="16058" y="43160"/>
                </a:lnTo>
                <a:lnTo>
                  <a:pt x="14961" y="43513"/>
                </a:lnTo>
                <a:lnTo>
                  <a:pt x="13865" y="43826"/>
                </a:lnTo>
                <a:lnTo>
                  <a:pt x="12807" y="44139"/>
                </a:lnTo>
                <a:lnTo>
                  <a:pt x="11750" y="44374"/>
                </a:lnTo>
                <a:lnTo>
                  <a:pt x="10692" y="44609"/>
                </a:lnTo>
                <a:lnTo>
                  <a:pt x="9635" y="44844"/>
                </a:lnTo>
                <a:lnTo>
                  <a:pt x="7559" y="45197"/>
                </a:lnTo>
                <a:lnTo>
                  <a:pt x="5561" y="45432"/>
                </a:lnTo>
                <a:lnTo>
                  <a:pt x="3642" y="45588"/>
                </a:lnTo>
                <a:lnTo>
                  <a:pt x="1762" y="45706"/>
                </a:lnTo>
                <a:lnTo>
                  <a:pt x="0" y="45745"/>
                </a:lnTo>
                <a:lnTo>
                  <a:pt x="285750" y="45745"/>
                </a:lnTo>
                <a:lnTo>
                  <a:pt x="283988" y="45706"/>
                </a:lnTo>
                <a:lnTo>
                  <a:pt x="282108" y="45588"/>
                </a:lnTo>
                <a:lnTo>
                  <a:pt x="280189" y="45432"/>
                </a:lnTo>
                <a:lnTo>
                  <a:pt x="278191" y="45197"/>
                </a:lnTo>
                <a:lnTo>
                  <a:pt x="276115" y="44844"/>
                </a:lnTo>
                <a:lnTo>
                  <a:pt x="275097" y="44609"/>
                </a:lnTo>
                <a:lnTo>
                  <a:pt x="274000" y="44374"/>
                </a:lnTo>
                <a:lnTo>
                  <a:pt x="272943" y="44139"/>
                </a:lnTo>
                <a:lnTo>
                  <a:pt x="271886" y="43826"/>
                </a:lnTo>
                <a:lnTo>
                  <a:pt x="270789" y="43513"/>
                </a:lnTo>
                <a:lnTo>
                  <a:pt x="269692" y="43160"/>
                </a:lnTo>
                <a:lnTo>
                  <a:pt x="268596" y="42768"/>
                </a:lnTo>
                <a:lnTo>
                  <a:pt x="267499" y="42377"/>
                </a:lnTo>
                <a:lnTo>
                  <a:pt x="266402" y="41907"/>
                </a:lnTo>
                <a:lnTo>
                  <a:pt x="265306" y="41437"/>
                </a:lnTo>
                <a:lnTo>
                  <a:pt x="264170" y="40889"/>
                </a:lnTo>
                <a:lnTo>
                  <a:pt x="263073" y="40340"/>
                </a:lnTo>
                <a:lnTo>
                  <a:pt x="261977" y="39753"/>
                </a:lnTo>
                <a:lnTo>
                  <a:pt x="260880" y="39087"/>
                </a:lnTo>
                <a:lnTo>
                  <a:pt x="259783" y="38421"/>
                </a:lnTo>
                <a:lnTo>
                  <a:pt x="258687" y="37677"/>
                </a:lnTo>
                <a:lnTo>
                  <a:pt x="257590" y="36933"/>
                </a:lnTo>
                <a:lnTo>
                  <a:pt x="256533" y="36110"/>
                </a:lnTo>
                <a:lnTo>
                  <a:pt x="255436" y="35249"/>
                </a:lnTo>
                <a:lnTo>
                  <a:pt x="254379" y="34348"/>
                </a:lnTo>
                <a:lnTo>
                  <a:pt x="253321" y="33369"/>
                </a:lnTo>
                <a:lnTo>
                  <a:pt x="252303" y="32390"/>
                </a:lnTo>
                <a:lnTo>
                  <a:pt x="237929" y="15901"/>
                </a:lnTo>
                <a:lnTo>
                  <a:pt x="237420" y="15235"/>
                </a:lnTo>
                <a:lnTo>
                  <a:pt x="236754" y="14452"/>
                </a:lnTo>
                <a:lnTo>
                  <a:pt x="235853" y="13434"/>
                </a:lnTo>
                <a:lnTo>
                  <a:pt x="234639" y="12220"/>
                </a:lnTo>
                <a:lnTo>
                  <a:pt x="233934" y="11554"/>
                </a:lnTo>
                <a:lnTo>
                  <a:pt x="233151" y="10888"/>
                </a:lnTo>
                <a:lnTo>
                  <a:pt x="232289" y="10144"/>
                </a:lnTo>
                <a:lnTo>
                  <a:pt x="231349" y="9439"/>
                </a:lnTo>
                <a:lnTo>
                  <a:pt x="230370" y="8695"/>
                </a:lnTo>
                <a:lnTo>
                  <a:pt x="229274" y="7951"/>
                </a:lnTo>
                <a:lnTo>
                  <a:pt x="228099" y="7206"/>
                </a:lnTo>
                <a:lnTo>
                  <a:pt x="226885" y="6462"/>
                </a:lnTo>
                <a:lnTo>
                  <a:pt x="225553" y="5757"/>
                </a:lnTo>
                <a:lnTo>
                  <a:pt x="224143" y="5013"/>
                </a:lnTo>
                <a:lnTo>
                  <a:pt x="222655" y="4347"/>
                </a:lnTo>
                <a:lnTo>
                  <a:pt x="221088" y="3682"/>
                </a:lnTo>
                <a:lnTo>
                  <a:pt x="219443" y="3055"/>
                </a:lnTo>
                <a:lnTo>
                  <a:pt x="217720" y="2467"/>
                </a:lnTo>
                <a:lnTo>
                  <a:pt x="215879" y="1958"/>
                </a:lnTo>
                <a:lnTo>
                  <a:pt x="213999" y="1449"/>
                </a:lnTo>
                <a:lnTo>
                  <a:pt x="212002" y="1057"/>
                </a:lnTo>
                <a:lnTo>
                  <a:pt x="209926" y="666"/>
                </a:lnTo>
                <a:lnTo>
                  <a:pt x="207733" y="392"/>
                </a:lnTo>
                <a:lnTo>
                  <a:pt x="205500" y="196"/>
                </a:lnTo>
                <a:lnTo>
                  <a:pt x="203150" y="39"/>
                </a:lnTo>
                <a:lnTo>
                  <a:pt x="2006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nken Grotesk"/>
              <a:ea typeface="Hanken Grotesk"/>
              <a:cs typeface="Hanken Grotesk"/>
              <a:sym typeface="Hanken Grotesk"/>
            </a:endParaRPr>
          </a:p>
        </p:txBody>
      </p:sp>
      <p:sp>
        <p:nvSpPr>
          <p:cNvPr id="793" name="Google Shape;793;p71"/>
          <p:cNvSpPr/>
          <p:nvPr/>
        </p:nvSpPr>
        <p:spPr>
          <a:xfrm>
            <a:off x="3825863" y="131788"/>
            <a:ext cx="2245995" cy="360013"/>
          </a:xfrm>
          <a:custGeom>
            <a:rect b="b" l="l" r="r" t="t"/>
            <a:pathLst>
              <a:path extrusionOk="0" h="45745" w="285750">
                <a:moveTo>
                  <a:pt x="85067" y="0"/>
                </a:moveTo>
                <a:lnTo>
                  <a:pt x="82600" y="39"/>
                </a:lnTo>
                <a:lnTo>
                  <a:pt x="80250" y="196"/>
                </a:lnTo>
                <a:lnTo>
                  <a:pt x="78017" y="392"/>
                </a:lnTo>
                <a:lnTo>
                  <a:pt x="75824" y="666"/>
                </a:lnTo>
                <a:lnTo>
                  <a:pt x="73748" y="1057"/>
                </a:lnTo>
                <a:lnTo>
                  <a:pt x="71751" y="1449"/>
                </a:lnTo>
                <a:lnTo>
                  <a:pt x="69871" y="1958"/>
                </a:lnTo>
                <a:lnTo>
                  <a:pt x="68030" y="2467"/>
                </a:lnTo>
                <a:lnTo>
                  <a:pt x="66307" y="3055"/>
                </a:lnTo>
                <a:lnTo>
                  <a:pt x="64662" y="3682"/>
                </a:lnTo>
                <a:lnTo>
                  <a:pt x="63095" y="4347"/>
                </a:lnTo>
                <a:lnTo>
                  <a:pt x="61607" y="5013"/>
                </a:lnTo>
                <a:lnTo>
                  <a:pt x="60197" y="5757"/>
                </a:lnTo>
                <a:lnTo>
                  <a:pt x="58905" y="6462"/>
                </a:lnTo>
                <a:lnTo>
                  <a:pt x="57651" y="7206"/>
                </a:lnTo>
                <a:lnTo>
                  <a:pt x="56476" y="7951"/>
                </a:lnTo>
                <a:lnTo>
                  <a:pt x="55419" y="8695"/>
                </a:lnTo>
                <a:lnTo>
                  <a:pt x="54401" y="9439"/>
                </a:lnTo>
                <a:lnTo>
                  <a:pt x="53461" y="10144"/>
                </a:lnTo>
                <a:lnTo>
                  <a:pt x="52599" y="10888"/>
                </a:lnTo>
                <a:lnTo>
                  <a:pt x="51816" y="11554"/>
                </a:lnTo>
                <a:lnTo>
                  <a:pt x="51111" y="12220"/>
                </a:lnTo>
                <a:lnTo>
                  <a:pt x="49897" y="13434"/>
                </a:lnTo>
                <a:lnTo>
                  <a:pt x="48996" y="14452"/>
                </a:lnTo>
                <a:lnTo>
                  <a:pt x="48330" y="15235"/>
                </a:lnTo>
                <a:lnTo>
                  <a:pt x="47821" y="15901"/>
                </a:lnTo>
                <a:lnTo>
                  <a:pt x="33447" y="32390"/>
                </a:lnTo>
                <a:lnTo>
                  <a:pt x="32429" y="33369"/>
                </a:lnTo>
                <a:lnTo>
                  <a:pt x="31371" y="34348"/>
                </a:lnTo>
                <a:lnTo>
                  <a:pt x="30314" y="35249"/>
                </a:lnTo>
                <a:lnTo>
                  <a:pt x="29217" y="36110"/>
                </a:lnTo>
                <a:lnTo>
                  <a:pt x="28160" y="36933"/>
                </a:lnTo>
                <a:lnTo>
                  <a:pt x="27063" y="37677"/>
                </a:lnTo>
                <a:lnTo>
                  <a:pt x="25967" y="38421"/>
                </a:lnTo>
                <a:lnTo>
                  <a:pt x="24870" y="39087"/>
                </a:lnTo>
                <a:lnTo>
                  <a:pt x="23773" y="39753"/>
                </a:lnTo>
                <a:lnTo>
                  <a:pt x="22677" y="40340"/>
                </a:lnTo>
                <a:lnTo>
                  <a:pt x="21580" y="40889"/>
                </a:lnTo>
                <a:lnTo>
                  <a:pt x="20483" y="41437"/>
                </a:lnTo>
                <a:lnTo>
                  <a:pt x="19348" y="41907"/>
                </a:lnTo>
                <a:lnTo>
                  <a:pt x="18251" y="42377"/>
                </a:lnTo>
                <a:lnTo>
                  <a:pt x="17154" y="42768"/>
                </a:lnTo>
                <a:lnTo>
                  <a:pt x="16058" y="43160"/>
                </a:lnTo>
                <a:lnTo>
                  <a:pt x="14961" y="43513"/>
                </a:lnTo>
                <a:lnTo>
                  <a:pt x="13865" y="43826"/>
                </a:lnTo>
                <a:lnTo>
                  <a:pt x="12807" y="44139"/>
                </a:lnTo>
                <a:lnTo>
                  <a:pt x="11750" y="44374"/>
                </a:lnTo>
                <a:lnTo>
                  <a:pt x="10692" y="44609"/>
                </a:lnTo>
                <a:lnTo>
                  <a:pt x="9635" y="44844"/>
                </a:lnTo>
                <a:lnTo>
                  <a:pt x="7559" y="45197"/>
                </a:lnTo>
                <a:lnTo>
                  <a:pt x="5561" y="45432"/>
                </a:lnTo>
                <a:lnTo>
                  <a:pt x="3642" y="45588"/>
                </a:lnTo>
                <a:lnTo>
                  <a:pt x="1762" y="45706"/>
                </a:lnTo>
                <a:lnTo>
                  <a:pt x="0" y="45745"/>
                </a:lnTo>
                <a:lnTo>
                  <a:pt x="285750" y="45745"/>
                </a:lnTo>
                <a:lnTo>
                  <a:pt x="283988" y="45706"/>
                </a:lnTo>
                <a:lnTo>
                  <a:pt x="282108" y="45588"/>
                </a:lnTo>
                <a:lnTo>
                  <a:pt x="280189" y="45432"/>
                </a:lnTo>
                <a:lnTo>
                  <a:pt x="278191" y="45197"/>
                </a:lnTo>
                <a:lnTo>
                  <a:pt x="276115" y="44844"/>
                </a:lnTo>
                <a:lnTo>
                  <a:pt x="275097" y="44609"/>
                </a:lnTo>
                <a:lnTo>
                  <a:pt x="274000" y="44374"/>
                </a:lnTo>
                <a:lnTo>
                  <a:pt x="272943" y="44139"/>
                </a:lnTo>
                <a:lnTo>
                  <a:pt x="271886" y="43826"/>
                </a:lnTo>
                <a:lnTo>
                  <a:pt x="270789" y="43513"/>
                </a:lnTo>
                <a:lnTo>
                  <a:pt x="269692" y="43160"/>
                </a:lnTo>
                <a:lnTo>
                  <a:pt x="268596" y="42768"/>
                </a:lnTo>
                <a:lnTo>
                  <a:pt x="267499" y="42377"/>
                </a:lnTo>
                <a:lnTo>
                  <a:pt x="266402" y="41907"/>
                </a:lnTo>
                <a:lnTo>
                  <a:pt x="265306" y="41437"/>
                </a:lnTo>
                <a:lnTo>
                  <a:pt x="264170" y="40889"/>
                </a:lnTo>
                <a:lnTo>
                  <a:pt x="263073" y="40340"/>
                </a:lnTo>
                <a:lnTo>
                  <a:pt x="261977" y="39753"/>
                </a:lnTo>
                <a:lnTo>
                  <a:pt x="260880" y="39087"/>
                </a:lnTo>
                <a:lnTo>
                  <a:pt x="259783" y="38421"/>
                </a:lnTo>
                <a:lnTo>
                  <a:pt x="258687" y="37677"/>
                </a:lnTo>
                <a:lnTo>
                  <a:pt x="257590" y="36933"/>
                </a:lnTo>
                <a:lnTo>
                  <a:pt x="256533" y="36110"/>
                </a:lnTo>
                <a:lnTo>
                  <a:pt x="255436" y="35249"/>
                </a:lnTo>
                <a:lnTo>
                  <a:pt x="254379" y="34348"/>
                </a:lnTo>
                <a:lnTo>
                  <a:pt x="253321" y="33369"/>
                </a:lnTo>
                <a:lnTo>
                  <a:pt x="252303" y="32390"/>
                </a:lnTo>
                <a:lnTo>
                  <a:pt x="237929" y="15901"/>
                </a:lnTo>
                <a:lnTo>
                  <a:pt x="237420" y="15235"/>
                </a:lnTo>
                <a:lnTo>
                  <a:pt x="236754" y="14452"/>
                </a:lnTo>
                <a:lnTo>
                  <a:pt x="235853" y="13434"/>
                </a:lnTo>
                <a:lnTo>
                  <a:pt x="234639" y="12220"/>
                </a:lnTo>
                <a:lnTo>
                  <a:pt x="233934" y="11554"/>
                </a:lnTo>
                <a:lnTo>
                  <a:pt x="233151" y="10888"/>
                </a:lnTo>
                <a:lnTo>
                  <a:pt x="232289" y="10144"/>
                </a:lnTo>
                <a:lnTo>
                  <a:pt x="231349" y="9439"/>
                </a:lnTo>
                <a:lnTo>
                  <a:pt x="230370" y="8695"/>
                </a:lnTo>
                <a:lnTo>
                  <a:pt x="229274" y="7951"/>
                </a:lnTo>
                <a:lnTo>
                  <a:pt x="228099" y="7206"/>
                </a:lnTo>
                <a:lnTo>
                  <a:pt x="226885" y="6462"/>
                </a:lnTo>
                <a:lnTo>
                  <a:pt x="225553" y="5757"/>
                </a:lnTo>
                <a:lnTo>
                  <a:pt x="224143" y="5013"/>
                </a:lnTo>
                <a:lnTo>
                  <a:pt x="222655" y="4347"/>
                </a:lnTo>
                <a:lnTo>
                  <a:pt x="221088" y="3682"/>
                </a:lnTo>
                <a:lnTo>
                  <a:pt x="219443" y="3055"/>
                </a:lnTo>
                <a:lnTo>
                  <a:pt x="217720" y="2467"/>
                </a:lnTo>
                <a:lnTo>
                  <a:pt x="215879" y="1958"/>
                </a:lnTo>
                <a:lnTo>
                  <a:pt x="213999" y="1449"/>
                </a:lnTo>
                <a:lnTo>
                  <a:pt x="212002" y="1057"/>
                </a:lnTo>
                <a:lnTo>
                  <a:pt x="209926" y="666"/>
                </a:lnTo>
                <a:lnTo>
                  <a:pt x="207733" y="392"/>
                </a:lnTo>
                <a:lnTo>
                  <a:pt x="205500" y="196"/>
                </a:lnTo>
                <a:lnTo>
                  <a:pt x="203150" y="39"/>
                </a:lnTo>
                <a:lnTo>
                  <a:pt x="2006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nken Grotesk"/>
              <a:ea typeface="Hanken Grotesk"/>
              <a:cs typeface="Hanken Grotesk"/>
              <a:sym typeface="Hanken Grotesk"/>
            </a:endParaRPr>
          </a:p>
        </p:txBody>
      </p:sp>
      <p:sp>
        <p:nvSpPr>
          <p:cNvPr id="794" name="Google Shape;794;p71"/>
          <p:cNvSpPr txBox="1"/>
          <p:nvPr>
            <p:ph idx="1" type="subTitle"/>
          </p:nvPr>
        </p:nvSpPr>
        <p:spPr>
          <a:xfrm>
            <a:off x="1314600" y="131800"/>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None/>
              <a:defRPr sz="1200"/>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795" name="Google Shape;795;p71"/>
          <p:cNvSpPr txBox="1"/>
          <p:nvPr>
            <p:ph idx="2" type="subTitle"/>
          </p:nvPr>
        </p:nvSpPr>
        <p:spPr>
          <a:xfrm>
            <a:off x="2783538" y="131800"/>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None/>
              <a:defRPr sz="1200"/>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grpSp>
        <p:nvGrpSpPr>
          <p:cNvPr id="796" name="Google Shape;796;p71"/>
          <p:cNvGrpSpPr/>
          <p:nvPr/>
        </p:nvGrpSpPr>
        <p:grpSpPr>
          <a:xfrm>
            <a:off x="-2450" y="131788"/>
            <a:ext cx="9144000" cy="5011712"/>
            <a:chOff x="-2450" y="131788"/>
            <a:chExt cx="9144000" cy="5011712"/>
          </a:xfrm>
        </p:grpSpPr>
        <p:sp>
          <p:nvSpPr>
            <p:cNvPr id="797" name="Google Shape;797;p71"/>
            <p:cNvSpPr/>
            <p:nvPr/>
          </p:nvSpPr>
          <p:spPr>
            <a:xfrm>
              <a:off x="-2450" y="486600"/>
              <a:ext cx="9144000" cy="4656900"/>
            </a:xfrm>
            <a:prstGeom prst="roundRect">
              <a:avLst>
                <a:gd fmla="val 0" name="adj"/>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2800"/>
                <a:buFont typeface="Arial"/>
                <a:buNone/>
              </a:pPr>
              <a:r>
                <a:rPr lang="en">
                  <a:solidFill>
                    <a:schemeClr val="dk1"/>
                  </a:solidFill>
                  <a:latin typeface="Hanken Grotesk"/>
                  <a:ea typeface="Hanken Grotesk"/>
                  <a:cs typeface="Hanken Grotesk"/>
                  <a:sym typeface="Hanken Grotesk"/>
                </a:rPr>
                <a:t> </a:t>
              </a:r>
              <a:endParaRPr>
                <a:solidFill>
                  <a:schemeClr val="dk1"/>
                </a:solidFill>
                <a:latin typeface="Hanken Grotesk"/>
                <a:ea typeface="Hanken Grotesk"/>
                <a:cs typeface="Hanken Grotesk"/>
                <a:sym typeface="Hanken Grotesk"/>
              </a:endParaRPr>
            </a:p>
          </p:txBody>
        </p:sp>
        <p:sp>
          <p:nvSpPr>
            <p:cNvPr id="798" name="Google Shape;798;p71"/>
            <p:cNvSpPr/>
            <p:nvPr/>
          </p:nvSpPr>
          <p:spPr>
            <a:xfrm>
              <a:off x="5278763" y="131788"/>
              <a:ext cx="2245995" cy="360013"/>
            </a:xfrm>
            <a:custGeom>
              <a:rect b="b" l="l" r="r" t="t"/>
              <a:pathLst>
                <a:path extrusionOk="0" h="45745" w="285750">
                  <a:moveTo>
                    <a:pt x="85067" y="0"/>
                  </a:moveTo>
                  <a:lnTo>
                    <a:pt x="82600" y="39"/>
                  </a:lnTo>
                  <a:lnTo>
                    <a:pt x="80250" y="196"/>
                  </a:lnTo>
                  <a:lnTo>
                    <a:pt x="78017" y="392"/>
                  </a:lnTo>
                  <a:lnTo>
                    <a:pt x="75824" y="666"/>
                  </a:lnTo>
                  <a:lnTo>
                    <a:pt x="73748" y="1057"/>
                  </a:lnTo>
                  <a:lnTo>
                    <a:pt x="71751" y="1449"/>
                  </a:lnTo>
                  <a:lnTo>
                    <a:pt x="69871" y="1958"/>
                  </a:lnTo>
                  <a:lnTo>
                    <a:pt x="68030" y="2467"/>
                  </a:lnTo>
                  <a:lnTo>
                    <a:pt x="66307" y="3055"/>
                  </a:lnTo>
                  <a:lnTo>
                    <a:pt x="64662" y="3682"/>
                  </a:lnTo>
                  <a:lnTo>
                    <a:pt x="63095" y="4347"/>
                  </a:lnTo>
                  <a:lnTo>
                    <a:pt x="61607" y="5013"/>
                  </a:lnTo>
                  <a:lnTo>
                    <a:pt x="60197" y="5757"/>
                  </a:lnTo>
                  <a:lnTo>
                    <a:pt x="58905" y="6462"/>
                  </a:lnTo>
                  <a:lnTo>
                    <a:pt x="57651" y="7206"/>
                  </a:lnTo>
                  <a:lnTo>
                    <a:pt x="56476" y="7951"/>
                  </a:lnTo>
                  <a:lnTo>
                    <a:pt x="55419" y="8695"/>
                  </a:lnTo>
                  <a:lnTo>
                    <a:pt x="54401" y="9439"/>
                  </a:lnTo>
                  <a:lnTo>
                    <a:pt x="53461" y="10144"/>
                  </a:lnTo>
                  <a:lnTo>
                    <a:pt x="52599" y="10888"/>
                  </a:lnTo>
                  <a:lnTo>
                    <a:pt x="51816" y="11554"/>
                  </a:lnTo>
                  <a:lnTo>
                    <a:pt x="51111" y="12220"/>
                  </a:lnTo>
                  <a:lnTo>
                    <a:pt x="49897" y="13434"/>
                  </a:lnTo>
                  <a:lnTo>
                    <a:pt x="48996" y="14452"/>
                  </a:lnTo>
                  <a:lnTo>
                    <a:pt x="48330" y="15235"/>
                  </a:lnTo>
                  <a:lnTo>
                    <a:pt x="47821" y="15901"/>
                  </a:lnTo>
                  <a:lnTo>
                    <a:pt x="33447" y="32390"/>
                  </a:lnTo>
                  <a:lnTo>
                    <a:pt x="32429" y="33369"/>
                  </a:lnTo>
                  <a:lnTo>
                    <a:pt x="31371" y="34348"/>
                  </a:lnTo>
                  <a:lnTo>
                    <a:pt x="30314" y="35249"/>
                  </a:lnTo>
                  <a:lnTo>
                    <a:pt x="29217" y="36110"/>
                  </a:lnTo>
                  <a:lnTo>
                    <a:pt x="28160" y="36933"/>
                  </a:lnTo>
                  <a:lnTo>
                    <a:pt x="27063" y="37677"/>
                  </a:lnTo>
                  <a:lnTo>
                    <a:pt x="25967" y="38421"/>
                  </a:lnTo>
                  <a:lnTo>
                    <a:pt x="24870" y="39087"/>
                  </a:lnTo>
                  <a:lnTo>
                    <a:pt x="23773" y="39753"/>
                  </a:lnTo>
                  <a:lnTo>
                    <a:pt x="22677" y="40340"/>
                  </a:lnTo>
                  <a:lnTo>
                    <a:pt x="21580" y="40889"/>
                  </a:lnTo>
                  <a:lnTo>
                    <a:pt x="20483" y="41437"/>
                  </a:lnTo>
                  <a:lnTo>
                    <a:pt x="19348" y="41907"/>
                  </a:lnTo>
                  <a:lnTo>
                    <a:pt x="18251" y="42377"/>
                  </a:lnTo>
                  <a:lnTo>
                    <a:pt x="17154" y="42768"/>
                  </a:lnTo>
                  <a:lnTo>
                    <a:pt x="16058" y="43160"/>
                  </a:lnTo>
                  <a:lnTo>
                    <a:pt x="14961" y="43513"/>
                  </a:lnTo>
                  <a:lnTo>
                    <a:pt x="13865" y="43826"/>
                  </a:lnTo>
                  <a:lnTo>
                    <a:pt x="12807" y="44139"/>
                  </a:lnTo>
                  <a:lnTo>
                    <a:pt x="11750" y="44374"/>
                  </a:lnTo>
                  <a:lnTo>
                    <a:pt x="10692" y="44609"/>
                  </a:lnTo>
                  <a:lnTo>
                    <a:pt x="9635" y="44844"/>
                  </a:lnTo>
                  <a:lnTo>
                    <a:pt x="7559" y="45197"/>
                  </a:lnTo>
                  <a:lnTo>
                    <a:pt x="5561" y="45432"/>
                  </a:lnTo>
                  <a:lnTo>
                    <a:pt x="3642" y="45588"/>
                  </a:lnTo>
                  <a:lnTo>
                    <a:pt x="1762" y="45706"/>
                  </a:lnTo>
                  <a:lnTo>
                    <a:pt x="0" y="45745"/>
                  </a:lnTo>
                  <a:lnTo>
                    <a:pt x="285750" y="45745"/>
                  </a:lnTo>
                  <a:lnTo>
                    <a:pt x="283988" y="45706"/>
                  </a:lnTo>
                  <a:lnTo>
                    <a:pt x="282108" y="45588"/>
                  </a:lnTo>
                  <a:lnTo>
                    <a:pt x="280189" y="45432"/>
                  </a:lnTo>
                  <a:lnTo>
                    <a:pt x="278191" y="45197"/>
                  </a:lnTo>
                  <a:lnTo>
                    <a:pt x="276115" y="44844"/>
                  </a:lnTo>
                  <a:lnTo>
                    <a:pt x="275097" y="44609"/>
                  </a:lnTo>
                  <a:lnTo>
                    <a:pt x="274000" y="44374"/>
                  </a:lnTo>
                  <a:lnTo>
                    <a:pt x="272943" y="44139"/>
                  </a:lnTo>
                  <a:lnTo>
                    <a:pt x="271886" y="43826"/>
                  </a:lnTo>
                  <a:lnTo>
                    <a:pt x="270789" y="43513"/>
                  </a:lnTo>
                  <a:lnTo>
                    <a:pt x="269692" y="43160"/>
                  </a:lnTo>
                  <a:lnTo>
                    <a:pt x="268596" y="42768"/>
                  </a:lnTo>
                  <a:lnTo>
                    <a:pt x="267499" y="42377"/>
                  </a:lnTo>
                  <a:lnTo>
                    <a:pt x="266402" y="41907"/>
                  </a:lnTo>
                  <a:lnTo>
                    <a:pt x="265306" y="41437"/>
                  </a:lnTo>
                  <a:lnTo>
                    <a:pt x="264170" y="40889"/>
                  </a:lnTo>
                  <a:lnTo>
                    <a:pt x="263073" y="40340"/>
                  </a:lnTo>
                  <a:lnTo>
                    <a:pt x="261977" y="39753"/>
                  </a:lnTo>
                  <a:lnTo>
                    <a:pt x="260880" y="39087"/>
                  </a:lnTo>
                  <a:lnTo>
                    <a:pt x="259783" y="38421"/>
                  </a:lnTo>
                  <a:lnTo>
                    <a:pt x="258687" y="37677"/>
                  </a:lnTo>
                  <a:lnTo>
                    <a:pt x="257590" y="36933"/>
                  </a:lnTo>
                  <a:lnTo>
                    <a:pt x="256533" y="36110"/>
                  </a:lnTo>
                  <a:lnTo>
                    <a:pt x="255436" y="35249"/>
                  </a:lnTo>
                  <a:lnTo>
                    <a:pt x="254379" y="34348"/>
                  </a:lnTo>
                  <a:lnTo>
                    <a:pt x="253321" y="33369"/>
                  </a:lnTo>
                  <a:lnTo>
                    <a:pt x="252303" y="32390"/>
                  </a:lnTo>
                  <a:lnTo>
                    <a:pt x="237929" y="15901"/>
                  </a:lnTo>
                  <a:lnTo>
                    <a:pt x="237420" y="15235"/>
                  </a:lnTo>
                  <a:lnTo>
                    <a:pt x="236754" y="14452"/>
                  </a:lnTo>
                  <a:lnTo>
                    <a:pt x="235853" y="13434"/>
                  </a:lnTo>
                  <a:lnTo>
                    <a:pt x="234639" y="12220"/>
                  </a:lnTo>
                  <a:lnTo>
                    <a:pt x="233934" y="11554"/>
                  </a:lnTo>
                  <a:lnTo>
                    <a:pt x="233151" y="10888"/>
                  </a:lnTo>
                  <a:lnTo>
                    <a:pt x="232289" y="10144"/>
                  </a:lnTo>
                  <a:lnTo>
                    <a:pt x="231349" y="9439"/>
                  </a:lnTo>
                  <a:lnTo>
                    <a:pt x="230370" y="8695"/>
                  </a:lnTo>
                  <a:lnTo>
                    <a:pt x="229274" y="7951"/>
                  </a:lnTo>
                  <a:lnTo>
                    <a:pt x="228099" y="7206"/>
                  </a:lnTo>
                  <a:lnTo>
                    <a:pt x="226885" y="6462"/>
                  </a:lnTo>
                  <a:lnTo>
                    <a:pt x="225553" y="5757"/>
                  </a:lnTo>
                  <a:lnTo>
                    <a:pt x="224143" y="5013"/>
                  </a:lnTo>
                  <a:lnTo>
                    <a:pt x="222655" y="4347"/>
                  </a:lnTo>
                  <a:lnTo>
                    <a:pt x="221088" y="3682"/>
                  </a:lnTo>
                  <a:lnTo>
                    <a:pt x="219443" y="3055"/>
                  </a:lnTo>
                  <a:lnTo>
                    <a:pt x="217720" y="2467"/>
                  </a:lnTo>
                  <a:lnTo>
                    <a:pt x="215879" y="1958"/>
                  </a:lnTo>
                  <a:lnTo>
                    <a:pt x="213999" y="1449"/>
                  </a:lnTo>
                  <a:lnTo>
                    <a:pt x="212002" y="1057"/>
                  </a:lnTo>
                  <a:lnTo>
                    <a:pt x="209926" y="666"/>
                  </a:lnTo>
                  <a:lnTo>
                    <a:pt x="207733" y="392"/>
                  </a:lnTo>
                  <a:lnTo>
                    <a:pt x="205500" y="196"/>
                  </a:lnTo>
                  <a:lnTo>
                    <a:pt x="203150" y="39"/>
                  </a:lnTo>
                  <a:lnTo>
                    <a:pt x="2006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Hanken Grotesk"/>
                <a:ea typeface="Hanken Grotesk"/>
                <a:cs typeface="Hanken Grotesk"/>
                <a:sym typeface="Hanken Grotesk"/>
              </a:endParaRPr>
            </a:p>
          </p:txBody>
        </p:sp>
      </p:grpSp>
      <p:sp>
        <p:nvSpPr>
          <p:cNvPr id="799" name="Google Shape;799;p71"/>
          <p:cNvSpPr txBox="1"/>
          <p:nvPr>
            <p:ph idx="3" type="subTitle"/>
          </p:nvPr>
        </p:nvSpPr>
        <p:spPr>
          <a:xfrm>
            <a:off x="4228850" y="131800"/>
            <a:ext cx="14400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None/>
              <a:defRPr sz="1200"/>
            </a:lvl1pPr>
            <a:lvl2pPr lvl="1">
              <a:spcBef>
                <a:spcPts val="0"/>
              </a:spcBef>
              <a:spcAft>
                <a:spcPts val="0"/>
              </a:spcAft>
              <a:buSzPts val="1000"/>
              <a:buNone/>
              <a:defRPr/>
            </a:lvl2pPr>
            <a:lvl3pPr lvl="2">
              <a:spcBef>
                <a:spcPts val="0"/>
              </a:spcBef>
              <a:spcAft>
                <a:spcPts val="0"/>
              </a:spcAft>
              <a:buSzPts val="1000"/>
              <a:buNone/>
              <a:defRPr/>
            </a:lvl3pPr>
            <a:lvl4pPr lvl="3">
              <a:spcBef>
                <a:spcPts val="0"/>
              </a:spcBef>
              <a:spcAft>
                <a:spcPts val="0"/>
              </a:spcAft>
              <a:buSzPts val="1000"/>
              <a:buNone/>
              <a:defRPr/>
            </a:lvl4pPr>
            <a:lvl5pPr lvl="4">
              <a:spcBef>
                <a:spcPts val="0"/>
              </a:spcBef>
              <a:spcAft>
                <a:spcPts val="0"/>
              </a:spcAft>
              <a:buSzPts val="1000"/>
              <a:buNone/>
              <a:defRPr/>
            </a:lvl5pPr>
            <a:lvl6pPr lvl="5">
              <a:spcBef>
                <a:spcPts val="0"/>
              </a:spcBef>
              <a:spcAft>
                <a:spcPts val="0"/>
              </a:spcAft>
              <a:buSzPts val="1000"/>
              <a:buNone/>
              <a:defRPr/>
            </a:lvl6pPr>
            <a:lvl7pPr lvl="6">
              <a:spcBef>
                <a:spcPts val="0"/>
              </a:spcBef>
              <a:spcAft>
                <a:spcPts val="0"/>
              </a:spcAft>
              <a:buSzPts val="1000"/>
              <a:buNone/>
              <a:defRPr/>
            </a:lvl7pPr>
            <a:lvl8pPr lvl="7">
              <a:spcBef>
                <a:spcPts val="0"/>
              </a:spcBef>
              <a:spcAft>
                <a:spcPts val="0"/>
              </a:spcAft>
              <a:buSzPts val="1000"/>
              <a:buNone/>
              <a:defRPr/>
            </a:lvl8pPr>
            <a:lvl9pPr lvl="8">
              <a:spcBef>
                <a:spcPts val="0"/>
              </a:spcBef>
              <a:spcAft>
                <a:spcPts val="0"/>
              </a:spcAft>
              <a:buSzPts val="1000"/>
              <a:buNone/>
              <a:defRPr/>
            </a:lvl9pPr>
          </a:lstStyle>
          <a:p/>
        </p:txBody>
      </p:sp>
      <p:sp>
        <p:nvSpPr>
          <p:cNvPr id="800" name="Google Shape;800;p71"/>
          <p:cNvSpPr txBox="1"/>
          <p:nvPr>
            <p:ph type="title"/>
          </p:nvPr>
        </p:nvSpPr>
        <p:spPr>
          <a:xfrm>
            <a:off x="5723951" y="131799"/>
            <a:ext cx="1440300" cy="360000"/>
          </a:xfrm>
          <a:prstGeom prst="rect">
            <a:avLst/>
          </a:prstGeom>
        </p:spPr>
        <p:txBody>
          <a:bodyPr anchorCtr="0" anchor="ctr" bIns="0" lIns="91425" spcFirstLastPara="1" rIns="91425" wrap="square" tIns="0">
            <a:normAutofit/>
          </a:bodyPr>
          <a:lstStyle>
            <a:lvl1pPr lvl="0" algn="ctr">
              <a:spcBef>
                <a:spcPts val="0"/>
              </a:spcBef>
              <a:spcAft>
                <a:spcPts val="0"/>
              </a:spcAft>
              <a:buSzPts val="1200"/>
              <a:buFont typeface="Hanken Grotesk"/>
              <a:buNone/>
              <a:defRPr sz="1200">
                <a:latin typeface="Hanken Grotesk"/>
                <a:ea typeface="Hanken Grotesk"/>
                <a:cs typeface="Hanken Grotesk"/>
                <a:sym typeface="Hanken Grotesk"/>
              </a:defRPr>
            </a:lvl1pPr>
            <a:lvl2pPr lvl="1" algn="ctr">
              <a:spcBef>
                <a:spcPts val="0"/>
              </a:spcBef>
              <a:spcAft>
                <a:spcPts val="0"/>
              </a:spcAft>
              <a:buSzPts val="1200"/>
              <a:buFont typeface="Hanken Grotesk"/>
              <a:buNone/>
              <a:defRPr sz="1200">
                <a:latin typeface="Hanken Grotesk"/>
                <a:ea typeface="Hanken Grotesk"/>
                <a:cs typeface="Hanken Grotesk"/>
                <a:sym typeface="Hanken Grotesk"/>
              </a:defRPr>
            </a:lvl2pPr>
            <a:lvl3pPr lvl="2" algn="ctr">
              <a:spcBef>
                <a:spcPts val="0"/>
              </a:spcBef>
              <a:spcAft>
                <a:spcPts val="0"/>
              </a:spcAft>
              <a:buSzPts val="1200"/>
              <a:buFont typeface="Hanken Grotesk"/>
              <a:buNone/>
              <a:defRPr sz="1200">
                <a:latin typeface="Hanken Grotesk"/>
                <a:ea typeface="Hanken Grotesk"/>
                <a:cs typeface="Hanken Grotesk"/>
                <a:sym typeface="Hanken Grotesk"/>
              </a:defRPr>
            </a:lvl3pPr>
            <a:lvl4pPr lvl="3" algn="ctr">
              <a:spcBef>
                <a:spcPts val="0"/>
              </a:spcBef>
              <a:spcAft>
                <a:spcPts val="0"/>
              </a:spcAft>
              <a:buSzPts val="1200"/>
              <a:buFont typeface="Hanken Grotesk"/>
              <a:buNone/>
              <a:defRPr sz="1200">
                <a:latin typeface="Hanken Grotesk"/>
                <a:ea typeface="Hanken Grotesk"/>
                <a:cs typeface="Hanken Grotesk"/>
                <a:sym typeface="Hanken Grotesk"/>
              </a:defRPr>
            </a:lvl4pPr>
            <a:lvl5pPr lvl="4" algn="ctr">
              <a:spcBef>
                <a:spcPts val="0"/>
              </a:spcBef>
              <a:spcAft>
                <a:spcPts val="0"/>
              </a:spcAft>
              <a:buSzPts val="1200"/>
              <a:buFont typeface="Hanken Grotesk"/>
              <a:buNone/>
              <a:defRPr sz="1200">
                <a:latin typeface="Hanken Grotesk"/>
                <a:ea typeface="Hanken Grotesk"/>
                <a:cs typeface="Hanken Grotesk"/>
                <a:sym typeface="Hanken Grotesk"/>
              </a:defRPr>
            </a:lvl5pPr>
            <a:lvl6pPr lvl="5" algn="ctr">
              <a:spcBef>
                <a:spcPts val="0"/>
              </a:spcBef>
              <a:spcAft>
                <a:spcPts val="0"/>
              </a:spcAft>
              <a:buSzPts val="1200"/>
              <a:buFont typeface="Hanken Grotesk"/>
              <a:buNone/>
              <a:defRPr sz="1200">
                <a:latin typeface="Hanken Grotesk"/>
                <a:ea typeface="Hanken Grotesk"/>
                <a:cs typeface="Hanken Grotesk"/>
                <a:sym typeface="Hanken Grotesk"/>
              </a:defRPr>
            </a:lvl6pPr>
            <a:lvl7pPr lvl="6" algn="ctr">
              <a:spcBef>
                <a:spcPts val="0"/>
              </a:spcBef>
              <a:spcAft>
                <a:spcPts val="0"/>
              </a:spcAft>
              <a:buSzPts val="1200"/>
              <a:buFont typeface="Hanken Grotesk"/>
              <a:buNone/>
              <a:defRPr sz="1200">
                <a:latin typeface="Hanken Grotesk"/>
                <a:ea typeface="Hanken Grotesk"/>
                <a:cs typeface="Hanken Grotesk"/>
                <a:sym typeface="Hanken Grotesk"/>
              </a:defRPr>
            </a:lvl7pPr>
            <a:lvl8pPr lvl="7" algn="ctr">
              <a:spcBef>
                <a:spcPts val="0"/>
              </a:spcBef>
              <a:spcAft>
                <a:spcPts val="0"/>
              </a:spcAft>
              <a:buSzPts val="1200"/>
              <a:buFont typeface="Hanken Grotesk"/>
              <a:buNone/>
              <a:defRPr sz="1200">
                <a:latin typeface="Hanken Grotesk"/>
                <a:ea typeface="Hanken Grotesk"/>
                <a:cs typeface="Hanken Grotesk"/>
                <a:sym typeface="Hanken Grotesk"/>
              </a:defRPr>
            </a:lvl8pPr>
            <a:lvl9pPr lvl="8" algn="ctr">
              <a:spcBef>
                <a:spcPts val="0"/>
              </a:spcBef>
              <a:spcAft>
                <a:spcPts val="0"/>
              </a:spcAft>
              <a:buSzPts val="1200"/>
              <a:buFont typeface="Hanken Grotesk"/>
              <a:buNone/>
              <a:defRPr sz="1200">
                <a:latin typeface="Hanken Grotesk"/>
                <a:ea typeface="Hanken Grotesk"/>
                <a:cs typeface="Hanken Grotesk"/>
                <a:sym typeface="Hanken Grotesk"/>
              </a:defRPr>
            </a:lvl9pPr>
          </a:lstStyle>
          <a:p/>
        </p:txBody>
      </p:sp>
      <p:sp>
        <p:nvSpPr>
          <p:cNvPr id="801" name="Google Shape;801;p71"/>
          <p:cNvSpPr txBox="1"/>
          <p:nvPr>
            <p:ph idx="4" type="subTitle"/>
          </p:nvPr>
        </p:nvSpPr>
        <p:spPr>
          <a:xfrm>
            <a:off x="229085" y="1666050"/>
            <a:ext cx="1170000" cy="374400"/>
          </a:xfrm>
          <a:prstGeom prst="rect">
            <a:avLst/>
          </a:prstGeom>
        </p:spPr>
        <p:txBody>
          <a:bodyPr anchorCtr="0" anchor="t" bIns="0" lIns="0" spcFirstLastPara="1" rIns="0" wrap="square" tIns="72000">
            <a:normAutofit/>
          </a:bodyPr>
          <a:lstStyle>
            <a:lvl1pPr lvl="0">
              <a:spcBef>
                <a:spcPts val="0"/>
              </a:spcBef>
              <a:spcAft>
                <a:spcPts val="0"/>
              </a:spcAft>
              <a:buClr>
                <a:schemeClr val="dk1"/>
              </a:buClr>
              <a:buSzPts val="1000"/>
              <a:buFont typeface="Hanken Grotesk"/>
              <a:buNone/>
              <a:defRPr/>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802" name="Google Shape;802;p71"/>
          <p:cNvSpPr txBox="1"/>
          <p:nvPr>
            <p:ph idx="5" type="subTitle"/>
          </p:nvPr>
        </p:nvSpPr>
        <p:spPr>
          <a:xfrm>
            <a:off x="229085" y="2341863"/>
            <a:ext cx="1170000" cy="374400"/>
          </a:xfrm>
          <a:prstGeom prst="rect">
            <a:avLst/>
          </a:prstGeom>
        </p:spPr>
        <p:txBody>
          <a:bodyPr anchorCtr="0" anchor="t" bIns="0" lIns="0" spcFirstLastPara="1" rIns="0" wrap="square" tIns="72000">
            <a:normAutofit/>
          </a:bodyPr>
          <a:lstStyle>
            <a:lvl1pPr lvl="0">
              <a:spcBef>
                <a:spcPts val="0"/>
              </a:spcBef>
              <a:spcAft>
                <a:spcPts val="0"/>
              </a:spcAft>
              <a:buClr>
                <a:schemeClr val="dk1"/>
              </a:buClr>
              <a:buSzPts val="1000"/>
              <a:buFont typeface="Hanken Grotesk"/>
              <a:buNone/>
              <a:defRPr/>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803" name="Google Shape;803;p71"/>
          <p:cNvSpPr txBox="1"/>
          <p:nvPr>
            <p:ph idx="6" type="subTitle"/>
          </p:nvPr>
        </p:nvSpPr>
        <p:spPr>
          <a:xfrm>
            <a:off x="229085" y="3018975"/>
            <a:ext cx="1170000" cy="374400"/>
          </a:xfrm>
          <a:prstGeom prst="rect">
            <a:avLst/>
          </a:prstGeom>
        </p:spPr>
        <p:txBody>
          <a:bodyPr anchorCtr="0" anchor="t" bIns="0" lIns="0" spcFirstLastPara="1" rIns="0" wrap="square" tIns="72000">
            <a:normAutofit/>
          </a:bodyPr>
          <a:lstStyle>
            <a:lvl1pPr lvl="0">
              <a:spcBef>
                <a:spcPts val="0"/>
              </a:spcBef>
              <a:spcAft>
                <a:spcPts val="0"/>
              </a:spcAft>
              <a:buClr>
                <a:schemeClr val="dk1"/>
              </a:buClr>
              <a:buSzPts val="1000"/>
              <a:buFont typeface="Hanken Grotesk"/>
              <a:buNone/>
              <a:defRPr/>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804" name="Google Shape;804;p71"/>
          <p:cNvSpPr txBox="1"/>
          <p:nvPr>
            <p:ph idx="7" type="subTitle"/>
          </p:nvPr>
        </p:nvSpPr>
        <p:spPr>
          <a:xfrm>
            <a:off x="229085" y="3694788"/>
            <a:ext cx="1170000" cy="374400"/>
          </a:xfrm>
          <a:prstGeom prst="rect">
            <a:avLst/>
          </a:prstGeom>
        </p:spPr>
        <p:txBody>
          <a:bodyPr anchorCtr="0" anchor="t" bIns="0" lIns="0" spcFirstLastPara="1" rIns="0" wrap="square" tIns="72000">
            <a:normAutofit/>
          </a:bodyPr>
          <a:lstStyle>
            <a:lvl1pPr lvl="0">
              <a:spcBef>
                <a:spcPts val="0"/>
              </a:spcBef>
              <a:spcAft>
                <a:spcPts val="0"/>
              </a:spcAft>
              <a:buClr>
                <a:schemeClr val="dk1"/>
              </a:buClr>
              <a:buSzPts val="1000"/>
              <a:buFont typeface="Hanken Grotesk"/>
              <a:buNone/>
              <a:defRPr/>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805" name="Google Shape;805;p71"/>
          <p:cNvSpPr txBox="1"/>
          <p:nvPr>
            <p:ph idx="8" type="subTitle"/>
          </p:nvPr>
        </p:nvSpPr>
        <p:spPr>
          <a:xfrm>
            <a:off x="229085" y="4371888"/>
            <a:ext cx="1170000" cy="374400"/>
          </a:xfrm>
          <a:prstGeom prst="rect">
            <a:avLst/>
          </a:prstGeom>
        </p:spPr>
        <p:txBody>
          <a:bodyPr anchorCtr="0" anchor="t" bIns="0" lIns="0" spcFirstLastPara="1" rIns="0" wrap="square" tIns="72000">
            <a:normAutofit/>
          </a:bodyPr>
          <a:lstStyle>
            <a:lvl1pPr lvl="0">
              <a:spcBef>
                <a:spcPts val="0"/>
              </a:spcBef>
              <a:spcAft>
                <a:spcPts val="0"/>
              </a:spcAft>
              <a:buClr>
                <a:schemeClr val="dk1"/>
              </a:buClr>
              <a:buSzPts val="1000"/>
              <a:buFont typeface="Hanken Grotesk"/>
              <a:buNone/>
              <a:defRPr/>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806" name="Google Shape;806;p71"/>
          <p:cNvSpPr txBox="1"/>
          <p:nvPr>
            <p:ph idx="9" type="title"/>
          </p:nvPr>
        </p:nvSpPr>
        <p:spPr>
          <a:xfrm>
            <a:off x="596525" y="753324"/>
            <a:ext cx="7062000" cy="683400"/>
          </a:xfrm>
          <a:prstGeom prst="rect">
            <a:avLst/>
          </a:prstGeom>
        </p:spPr>
        <p:txBody>
          <a:bodyPr anchorCtr="0" anchor="t" bIns="91425" lIns="91425" spcFirstLastPara="1" rIns="91425" wrap="square" tIns="0">
            <a:normAutofit/>
          </a:bodyPr>
          <a:lstStyle>
            <a:lvl1pPr lvl="0">
              <a:spcBef>
                <a:spcPts val="0"/>
              </a:spcBef>
              <a:spcAft>
                <a:spcPts val="0"/>
              </a:spcAft>
              <a:buSzPts val="2800"/>
              <a:buNone/>
              <a:defRPr sz="4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07" name="Google Shape;807;p71"/>
          <p:cNvSpPr txBox="1"/>
          <p:nvPr>
            <p:ph idx="13" type="subTitle"/>
          </p:nvPr>
        </p:nvSpPr>
        <p:spPr>
          <a:xfrm>
            <a:off x="7916986" y="1436834"/>
            <a:ext cx="810000" cy="226800"/>
          </a:xfrm>
          <a:prstGeom prst="rect">
            <a:avLst/>
          </a:prstGeom>
        </p:spPr>
        <p:txBody>
          <a:bodyPr anchorCtr="0" anchor="t" bIns="72000" lIns="90000" spcFirstLastPara="1" rIns="0" wrap="square" tIns="0">
            <a:normAutofit/>
          </a:bodyPr>
          <a:lstStyle>
            <a:lvl1pPr lvl="0">
              <a:spcBef>
                <a:spcPts val="0"/>
              </a:spcBef>
              <a:spcAft>
                <a:spcPts val="0"/>
              </a:spcAft>
              <a:buClr>
                <a:schemeClr val="dk1"/>
              </a:buClr>
              <a:buSzPts val="1000"/>
              <a:buFont typeface="Hanken Grotesk"/>
              <a:buNone/>
              <a:defRPr/>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808" name="Google Shape;808;p71"/>
          <p:cNvSpPr txBox="1"/>
          <p:nvPr>
            <p:ph idx="14" type="subTitle"/>
          </p:nvPr>
        </p:nvSpPr>
        <p:spPr>
          <a:xfrm>
            <a:off x="6689861" y="1436834"/>
            <a:ext cx="810000" cy="226800"/>
          </a:xfrm>
          <a:prstGeom prst="rect">
            <a:avLst/>
          </a:prstGeom>
        </p:spPr>
        <p:txBody>
          <a:bodyPr anchorCtr="0" anchor="t" bIns="72000" lIns="90000" spcFirstLastPara="1" rIns="0" wrap="square" tIns="0">
            <a:normAutofit/>
          </a:bodyPr>
          <a:lstStyle>
            <a:lvl1pPr lvl="0">
              <a:spcBef>
                <a:spcPts val="0"/>
              </a:spcBef>
              <a:spcAft>
                <a:spcPts val="0"/>
              </a:spcAft>
              <a:buClr>
                <a:schemeClr val="dk1"/>
              </a:buClr>
              <a:buSzPts val="1000"/>
              <a:buFont typeface="Hanken Grotesk"/>
              <a:buNone/>
              <a:defRPr/>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809" name="Google Shape;809;p71"/>
          <p:cNvSpPr txBox="1"/>
          <p:nvPr>
            <p:ph idx="15" type="subTitle"/>
          </p:nvPr>
        </p:nvSpPr>
        <p:spPr>
          <a:xfrm>
            <a:off x="5462861" y="1436834"/>
            <a:ext cx="810000" cy="226800"/>
          </a:xfrm>
          <a:prstGeom prst="rect">
            <a:avLst/>
          </a:prstGeom>
        </p:spPr>
        <p:txBody>
          <a:bodyPr anchorCtr="0" anchor="t" bIns="72000" lIns="90000" spcFirstLastPara="1" rIns="0" wrap="square" tIns="0">
            <a:normAutofit/>
          </a:bodyPr>
          <a:lstStyle>
            <a:lvl1pPr lvl="0">
              <a:spcBef>
                <a:spcPts val="0"/>
              </a:spcBef>
              <a:spcAft>
                <a:spcPts val="0"/>
              </a:spcAft>
              <a:buClr>
                <a:schemeClr val="dk1"/>
              </a:buClr>
              <a:buSzPts val="1000"/>
              <a:buFont typeface="Hanken Grotesk"/>
              <a:buNone/>
              <a:defRPr/>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810" name="Google Shape;810;p71"/>
          <p:cNvSpPr txBox="1"/>
          <p:nvPr>
            <p:ph idx="16" type="subTitle"/>
          </p:nvPr>
        </p:nvSpPr>
        <p:spPr>
          <a:xfrm>
            <a:off x="4235836" y="1436834"/>
            <a:ext cx="810000" cy="226800"/>
          </a:xfrm>
          <a:prstGeom prst="rect">
            <a:avLst/>
          </a:prstGeom>
        </p:spPr>
        <p:txBody>
          <a:bodyPr anchorCtr="0" anchor="t" bIns="72000" lIns="90000" spcFirstLastPara="1" rIns="0" wrap="square" tIns="0">
            <a:normAutofit/>
          </a:bodyPr>
          <a:lstStyle>
            <a:lvl1pPr lvl="0">
              <a:spcBef>
                <a:spcPts val="0"/>
              </a:spcBef>
              <a:spcAft>
                <a:spcPts val="0"/>
              </a:spcAft>
              <a:buClr>
                <a:schemeClr val="dk1"/>
              </a:buClr>
              <a:buSzPts val="1000"/>
              <a:buFont typeface="Hanken Grotesk"/>
              <a:buNone/>
              <a:defRPr/>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811" name="Google Shape;811;p71"/>
          <p:cNvSpPr txBox="1"/>
          <p:nvPr>
            <p:ph idx="17" type="subTitle"/>
          </p:nvPr>
        </p:nvSpPr>
        <p:spPr>
          <a:xfrm>
            <a:off x="3008011" y="1436834"/>
            <a:ext cx="810000" cy="226800"/>
          </a:xfrm>
          <a:prstGeom prst="rect">
            <a:avLst/>
          </a:prstGeom>
        </p:spPr>
        <p:txBody>
          <a:bodyPr anchorCtr="0" anchor="t" bIns="72000" lIns="90000" spcFirstLastPara="1" rIns="0" wrap="square" tIns="0">
            <a:normAutofit/>
          </a:bodyPr>
          <a:lstStyle>
            <a:lvl1pPr lvl="0">
              <a:spcBef>
                <a:spcPts val="0"/>
              </a:spcBef>
              <a:spcAft>
                <a:spcPts val="0"/>
              </a:spcAft>
              <a:buClr>
                <a:schemeClr val="dk1"/>
              </a:buClr>
              <a:buSzPts val="1000"/>
              <a:buFont typeface="Hanken Grotesk"/>
              <a:buNone/>
              <a:defRPr/>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
        <p:nvSpPr>
          <p:cNvPr id="812" name="Google Shape;812;p71"/>
          <p:cNvSpPr txBox="1"/>
          <p:nvPr>
            <p:ph idx="18" type="subTitle"/>
          </p:nvPr>
        </p:nvSpPr>
        <p:spPr>
          <a:xfrm>
            <a:off x="1781686" y="1436834"/>
            <a:ext cx="810000" cy="226800"/>
          </a:xfrm>
          <a:prstGeom prst="rect">
            <a:avLst/>
          </a:prstGeom>
        </p:spPr>
        <p:txBody>
          <a:bodyPr anchorCtr="0" anchor="t" bIns="72000" lIns="90000" spcFirstLastPara="1" rIns="0" wrap="square" tIns="0">
            <a:normAutofit/>
          </a:bodyPr>
          <a:lstStyle>
            <a:lvl1pPr lvl="0">
              <a:spcBef>
                <a:spcPts val="0"/>
              </a:spcBef>
              <a:spcAft>
                <a:spcPts val="0"/>
              </a:spcAft>
              <a:buClr>
                <a:schemeClr val="dk1"/>
              </a:buClr>
              <a:buSzPts val="1000"/>
              <a:buFont typeface="Hanken Grotesk"/>
              <a:buNone/>
              <a:defRPr/>
            </a:lvl1pPr>
            <a:lvl2pPr lvl="1">
              <a:spcBef>
                <a:spcPts val="0"/>
              </a:spcBef>
              <a:spcAft>
                <a:spcPts val="0"/>
              </a:spcAft>
              <a:buSzPts val="1000"/>
              <a:buFont typeface="Hanken Grotesk"/>
              <a:buNone/>
              <a:defRPr/>
            </a:lvl2pPr>
            <a:lvl3pPr lvl="2">
              <a:spcBef>
                <a:spcPts val="0"/>
              </a:spcBef>
              <a:spcAft>
                <a:spcPts val="0"/>
              </a:spcAft>
              <a:buSzPts val="1000"/>
              <a:buFont typeface="Hanken Grotesk"/>
              <a:buNone/>
              <a:defRPr/>
            </a:lvl3pPr>
            <a:lvl4pPr lvl="3">
              <a:spcBef>
                <a:spcPts val="0"/>
              </a:spcBef>
              <a:spcAft>
                <a:spcPts val="0"/>
              </a:spcAft>
              <a:buSzPts val="1000"/>
              <a:buFont typeface="Hanken Grotesk"/>
              <a:buNone/>
              <a:defRPr/>
            </a:lvl4pPr>
            <a:lvl5pPr lvl="4">
              <a:spcBef>
                <a:spcPts val="0"/>
              </a:spcBef>
              <a:spcAft>
                <a:spcPts val="0"/>
              </a:spcAft>
              <a:buSzPts val="1000"/>
              <a:buFont typeface="Hanken Grotesk"/>
              <a:buNone/>
              <a:defRPr/>
            </a:lvl5pPr>
            <a:lvl6pPr lvl="5">
              <a:spcBef>
                <a:spcPts val="0"/>
              </a:spcBef>
              <a:spcAft>
                <a:spcPts val="0"/>
              </a:spcAft>
              <a:buSzPts val="1000"/>
              <a:buFont typeface="Hanken Grotesk"/>
              <a:buNone/>
              <a:defRPr/>
            </a:lvl6pPr>
            <a:lvl7pPr lvl="6">
              <a:spcBef>
                <a:spcPts val="0"/>
              </a:spcBef>
              <a:spcAft>
                <a:spcPts val="0"/>
              </a:spcAft>
              <a:buSzPts val="1000"/>
              <a:buFont typeface="Hanken Grotesk"/>
              <a:buNone/>
              <a:defRPr/>
            </a:lvl7pPr>
            <a:lvl8pPr lvl="7">
              <a:spcBef>
                <a:spcPts val="0"/>
              </a:spcBef>
              <a:spcAft>
                <a:spcPts val="0"/>
              </a:spcAft>
              <a:buSzPts val="1000"/>
              <a:buFont typeface="Hanken Grotesk"/>
              <a:buNone/>
              <a:defRPr/>
            </a:lvl8pPr>
            <a:lvl9pPr lvl="8">
              <a:spcBef>
                <a:spcPts val="0"/>
              </a:spcBef>
              <a:spcAft>
                <a:spcPts val="0"/>
              </a:spcAft>
              <a:buSzPts val="1000"/>
              <a:buFont typeface="Hanken Grotesk"/>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ITLE_AND_TWO_COLUMNS_1">
    <p:spTree>
      <p:nvGrpSpPr>
        <p:cNvPr id="55" name="Shape 55"/>
        <p:cNvGrpSpPr/>
        <p:nvPr/>
      </p:nvGrpSpPr>
      <p:grpSpPr>
        <a:xfrm>
          <a:off x="0" y="0"/>
          <a:ext cx="0" cy="0"/>
          <a:chOff x="0" y="0"/>
          <a:chExt cx="0" cy="0"/>
        </a:xfrm>
      </p:grpSpPr>
      <p:sp>
        <p:nvSpPr>
          <p:cNvPr id="56" name="Google Shape;56;p8"/>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7" name="Google Shape;57;p8"/>
          <p:cNvSpPr txBox="1"/>
          <p:nvPr>
            <p:ph type="title"/>
          </p:nvPr>
        </p:nvSpPr>
        <p:spPr>
          <a:xfrm>
            <a:off x="229450" y="164350"/>
            <a:ext cx="8686800" cy="874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8" name="Google Shape;58;p8"/>
          <p:cNvSpPr txBox="1"/>
          <p:nvPr>
            <p:ph idx="1" type="body"/>
          </p:nvPr>
        </p:nvSpPr>
        <p:spPr>
          <a:xfrm>
            <a:off x="229450" y="3455951"/>
            <a:ext cx="2834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59" name="Google Shape;59;p8"/>
          <p:cNvSpPr txBox="1"/>
          <p:nvPr>
            <p:ph idx="2" type="subTitle"/>
          </p:nvPr>
        </p:nvSpPr>
        <p:spPr>
          <a:xfrm>
            <a:off x="229450" y="3127850"/>
            <a:ext cx="2834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60" name="Google Shape;60;p8"/>
          <p:cNvSpPr txBox="1"/>
          <p:nvPr>
            <p:ph idx="3" type="body"/>
          </p:nvPr>
        </p:nvSpPr>
        <p:spPr>
          <a:xfrm>
            <a:off x="3155800" y="3455951"/>
            <a:ext cx="2834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61" name="Google Shape;61;p8"/>
          <p:cNvSpPr txBox="1"/>
          <p:nvPr>
            <p:ph idx="4" type="subTitle"/>
          </p:nvPr>
        </p:nvSpPr>
        <p:spPr>
          <a:xfrm>
            <a:off x="3155800" y="3127850"/>
            <a:ext cx="2834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62" name="Google Shape;62;p8"/>
          <p:cNvSpPr txBox="1"/>
          <p:nvPr>
            <p:ph idx="5" type="body"/>
          </p:nvPr>
        </p:nvSpPr>
        <p:spPr>
          <a:xfrm>
            <a:off x="6082150" y="3455951"/>
            <a:ext cx="2834100" cy="10542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63" name="Google Shape;63;p8"/>
          <p:cNvSpPr txBox="1"/>
          <p:nvPr>
            <p:ph idx="6" type="subTitle"/>
          </p:nvPr>
        </p:nvSpPr>
        <p:spPr>
          <a:xfrm>
            <a:off x="6082150" y="3127850"/>
            <a:ext cx="28341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cxnSp>
        <p:nvCxnSpPr>
          <p:cNvPr id="64" name="Google Shape;64;p8"/>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er">
  <p:cSld name="CUSTOM_3">
    <p:spTree>
      <p:nvGrpSpPr>
        <p:cNvPr id="813" name="Shape 813"/>
        <p:cNvGrpSpPr/>
        <p:nvPr/>
      </p:nvGrpSpPr>
      <p:grpSpPr>
        <a:xfrm>
          <a:off x="0" y="0"/>
          <a:ext cx="0" cy="0"/>
          <a:chOff x="0" y="0"/>
          <a:chExt cx="0" cy="0"/>
        </a:xfrm>
      </p:grpSpPr>
      <p:sp>
        <p:nvSpPr>
          <p:cNvPr id="814" name="Google Shape;814;p72"/>
          <p:cNvSpPr/>
          <p:nvPr/>
        </p:nvSpPr>
        <p:spPr>
          <a:xfrm>
            <a:off x="-2450" y="486600"/>
            <a:ext cx="9144000" cy="46569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lang="en">
                <a:solidFill>
                  <a:schemeClr val="dk1"/>
                </a:solidFill>
                <a:latin typeface="Hanken Grotesk"/>
                <a:ea typeface="Hanken Grotesk"/>
                <a:cs typeface="Hanken Grotesk"/>
                <a:sym typeface="Hanken Grotesk"/>
              </a:rPr>
              <a:t> </a:t>
            </a:r>
            <a:endParaRPr>
              <a:solidFill>
                <a:schemeClr val="dk1"/>
              </a:solidFill>
              <a:latin typeface="Hanken Grotesk"/>
              <a:ea typeface="Hanken Grotesk"/>
              <a:cs typeface="Hanken Grotesk"/>
              <a:sym typeface="Hanken Grotesk"/>
            </a:endParaRPr>
          </a:p>
        </p:txBody>
      </p:sp>
      <p:sp>
        <p:nvSpPr>
          <p:cNvPr id="815" name="Google Shape;815;p72"/>
          <p:cNvSpPr txBox="1"/>
          <p:nvPr>
            <p:ph type="title"/>
          </p:nvPr>
        </p:nvSpPr>
        <p:spPr>
          <a:xfrm>
            <a:off x="593175" y="486000"/>
            <a:ext cx="7916400" cy="2743200"/>
          </a:xfrm>
          <a:prstGeom prst="rect">
            <a:avLst/>
          </a:prstGeom>
        </p:spPr>
        <p:txBody>
          <a:bodyPr anchorCtr="0" anchor="b" bIns="0" lIns="0" spcFirstLastPara="1" rIns="0" wrap="square" tIns="0">
            <a:noAutofit/>
          </a:bodyPr>
          <a:lstStyle>
            <a:lvl1pPr lvl="0">
              <a:lnSpc>
                <a:spcPct val="80000"/>
              </a:lnSpc>
              <a:spcBef>
                <a:spcPts val="0"/>
              </a:spcBef>
              <a:spcAft>
                <a:spcPts val="0"/>
              </a:spcAft>
              <a:buSzPts val="8000"/>
              <a:buFont typeface="Neuton Light"/>
              <a:buNone/>
              <a:defRPr sz="8000"/>
            </a:lvl1pPr>
            <a:lvl2pPr lvl="1">
              <a:lnSpc>
                <a:spcPct val="80000"/>
              </a:lnSpc>
              <a:spcBef>
                <a:spcPts val="0"/>
              </a:spcBef>
              <a:spcAft>
                <a:spcPts val="0"/>
              </a:spcAft>
              <a:buSzPts val="5000"/>
              <a:buFont typeface="Neuton Light"/>
              <a:buNone/>
              <a:defRPr sz="5000"/>
            </a:lvl2pPr>
            <a:lvl3pPr lvl="2">
              <a:lnSpc>
                <a:spcPct val="80000"/>
              </a:lnSpc>
              <a:spcBef>
                <a:spcPts val="0"/>
              </a:spcBef>
              <a:spcAft>
                <a:spcPts val="0"/>
              </a:spcAft>
              <a:buSzPts val="5000"/>
              <a:buFont typeface="Neuton Light"/>
              <a:buNone/>
              <a:defRPr sz="5000"/>
            </a:lvl3pPr>
            <a:lvl4pPr lvl="3">
              <a:lnSpc>
                <a:spcPct val="80000"/>
              </a:lnSpc>
              <a:spcBef>
                <a:spcPts val="0"/>
              </a:spcBef>
              <a:spcAft>
                <a:spcPts val="0"/>
              </a:spcAft>
              <a:buSzPts val="5000"/>
              <a:buFont typeface="Neuton Light"/>
              <a:buNone/>
              <a:defRPr sz="5000"/>
            </a:lvl4pPr>
            <a:lvl5pPr lvl="4">
              <a:lnSpc>
                <a:spcPct val="80000"/>
              </a:lnSpc>
              <a:spcBef>
                <a:spcPts val="0"/>
              </a:spcBef>
              <a:spcAft>
                <a:spcPts val="0"/>
              </a:spcAft>
              <a:buSzPts val="5000"/>
              <a:buFont typeface="Neuton Light"/>
              <a:buNone/>
              <a:defRPr sz="5000"/>
            </a:lvl5pPr>
            <a:lvl6pPr lvl="5">
              <a:lnSpc>
                <a:spcPct val="80000"/>
              </a:lnSpc>
              <a:spcBef>
                <a:spcPts val="0"/>
              </a:spcBef>
              <a:spcAft>
                <a:spcPts val="0"/>
              </a:spcAft>
              <a:buSzPts val="5000"/>
              <a:buFont typeface="Neuton Light"/>
              <a:buNone/>
              <a:defRPr sz="5000"/>
            </a:lvl6pPr>
            <a:lvl7pPr lvl="6">
              <a:lnSpc>
                <a:spcPct val="80000"/>
              </a:lnSpc>
              <a:spcBef>
                <a:spcPts val="0"/>
              </a:spcBef>
              <a:spcAft>
                <a:spcPts val="0"/>
              </a:spcAft>
              <a:buSzPts val="5000"/>
              <a:buFont typeface="Neuton Light"/>
              <a:buNone/>
              <a:defRPr sz="5000"/>
            </a:lvl7pPr>
            <a:lvl8pPr lvl="7">
              <a:lnSpc>
                <a:spcPct val="80000"/>
              </a:lnSpc>
              <a:spcBef>
                <a:spcPts val="0"/>
              </a:spcBef>
              <a:spcAft>
                <a:spcPts val="0"/>
              </a:spcAft>
              <a:buSzPts val="5000"/>
              <a:buFont typeface="Neuton Light"/>
              <a:buNone/>
              <a:defRPr sz="5000"/>
            </a:lvl8pPr>
            <a:lvl9pPr lvl="8">
              <a:lnSpc>
                <a:spcPct val="80000"/>
              </a:lnSpc>
              <a:spcBef>
                <a:spcPts val="0"/>
              </a:spcBef>
              <a:spcAft>
                <a:spcPts val="0"/>
              </a:spcAft>
              <a:buSzPts val="5000"/>
              <a:buFont typeface="Neuton Light"/>
              <a:buNone/>
              <a:defRPr sz="5000"/>
            </a:lvl9pPr>
          </a:lstStyle>
          <a:p/>
        </p:txBody>
      </p:sp>
      <p:sp>
        <p:nvSpPr>
          <p:cNvPr id="816" name="Google Shape;816;p72"/>
          <p:cNvSpPr txBox="1"/>
          <p:nvPr>
            <p:ph idx="1" type="body"/>
          </p:nvPr>
        </p:nvSpPr>
        <p:spPr>
          <a:xfrm>
            <a:off x="575438" y="4387200"/>
            <a:ext cx="2919600" cy="648000"/>
          </a:xfrm>
          <a:prstGeom prst="rect">
            <a:avLst/>
          </a:prstGeom>
        </p:spPr>
        <p:txBody>
          <a:bodyPr anchorCtr="0" anchor="t" bIns="91425" lIns="0" spcFirstLastPara="1" rIns="0" wrap="square" tIns="0">
            <a:normAutofit/>
          </a:bodyPr>
          <a:lstStyle>
            <a:lvl1pPr indent="-292100" lvl="0" marL="457200">
              <a:spcBef>
                <a:spcPts val="0"/>
              </a:spcBef>
              <a:spcAft>
                <a:spcPts val="0"/>
              </a:spcAft>
              <a:buClr>
                <a:schemeClr val="dk1"/>
              </a:buClr>
              <a:buSzPts val="1000"/>
              <a:buFont typeface="Hanken Grotesk"/>
              <a:buChar char="●"/>
              <a:defRPr/>
            </a:lvl1pPr>
            <a:lvl2pPr indent="-292100" lvl="1" marL="914400">
              <a:spcBef>
                <a:spcPts val="0"/>
              </a:spcBef>
              <a:spcAft>
                <a:spcPts val="0"/>
              </a:spcAft>
              <a:buClr>
                <a:schemeClr val="dk1"/>
              </a:buClr>
              <a:buSzPts val="1000"/>
              <a:buFont typeface="Hanken Grotesk"/>
              <a:buChar char="○"/>
              <a:defRPr/>
            </a:lvl2pPr>
            <a:lvl3pPr indent="-292100" lvl="2" marL="1371600">
              <a:spcBef>
                <a:spcPts val="0"/>
              </a:spcBef>
              <a:spcAft>
                <a:spcPts val="0"/>
              </a:spcAft>
              <a:buClr>
                <a:schemeClr val="dk1"/>
              </a:buClr>
              <a:buSzPts val="1000"/>
              <a:buFont typeface="Hanken Grotesk"/>
              <a:buChar char="■"/>
              <a:defRPr/>
            </a:lvl3pPr>
            <a:lvl4pPr indent="-292100" lvl="3" marL="1828800">
              <a:spcBef>
                <a:spcPts val="0"/>
              </a:spcBef>
              <a:spcAft>
                <a:spcPts val="0"/>
              </a:spcAft>
              <a:buClr>
                <a:schemeClr val="dk1"/>
              </a:buClr>
              <a:buSzPts val="1000"/>
              <a:buFont typeface="Hanken Grotesk"/>
              <a:buChar char="●"/>
              <a:defRPr/>
            </a:lvl4pPr>
            <a:lvl5pPr indent="-292100" lvl="4" marL="2286000">
              <a:spcBef>
                <a:spcPts val="0"/>
              </a:spcBef>
              <a:spcAft>
                <a:spcPts val="0"/>
              </a:spcAft>
              <a:buClr>
                <a:schemeClr val="dk1"/>
              </a:buClr>
              <a:buSzPts val="1000"/>
              <a:buFont typeface="Hanken Grotesk"/>
              <a:buChar char="○"/>
              <a:defRPr/>
            </a:lvl5pPr>
            <a:lvl6pPr indent="-292100" lvl="5" marL="2743200">
              <a:spcBef>
                <a:spcPts val="0"/>
              </a:spcBef>
              <a:spcAft>
                <a:spcPts val="0"/>
              </a:spcAft>
              <a:buClr>
                <a:schemeClr val="dk1"/>
              </a:buClr>
              <a:buSzPts val="1000"/>
              <a:buFont typeface="Hanken Grotesk"/>
              <a:buChar char="■"/>
              <a:defRPr/>
            </a:lvl6pPr>
            <a:lvl7pPr indent="-292100" lvl="6" marL="3200400">
              <a:spcBef>
                <a:spcPts val="0"/>
              </a:spcBef>
              <a:spcAft>
                <a:spcPts val="0"/>
              </a:spcAft>
              <a:buClr>
                <a:schemeClr val="dk1"/>
              </a:buClr>
              <a:buSzPts val="1000"/>
              <a:buFont typeface="Hanken Grotesk"/>
              <a:buChar char="●"/>
              <a:defRPr/>
            </a:lvl7pPr>
            <a:lvl8pPr indent="-292100" lvl="7" marL="3657600">
              <a:spcBef>
                <a:spcPts val="0"/>
              </a:spcBef>
              <a:spcAft>
                <a:spcPts val="0"/>
              </a:spcAft>
              <a:buClr>
                <a:schemeClr val="dk1"/>
              </a:buClr>
              <a:buSzPts val="1000"/>
              <a:buFont typeface="Hanken Grotesk"/>
              <a:buChar char="○"/>
              <a:defRPr/>
            </a:lvl8pPr>
            <a:lvl9pPr indent="-292100" lvl="8" marL="4114800">
              <a:spcBef>
                <a:spcPts val="0"/>
              </a:spcBef>
              <a:spcAft>
                <a:spcPts val="0"/>
              </a:spcAft>
              <a:buClr>
                <a:schemeClr val="dk1"/>
              </a:buClr>
              <a:buSzPts val="1000"/>
              <a:buFont typeface="Hanken Grotesk"/>
              <a:buChar char="■"/>
              <a:defRPr/>
            </a:lvl9pPr>
          </a:lstStyle>
          <a:p/>
        </p:txBody>
      </p:sp>
      <p:sp>
        <p:nvSpPr>
          <p:cNvPr id="817" name="Google Shape;817;p72"/>
          <p:cNvSpPr txBox="1"/>
          <p:nvPr>
            <p:ph idx="2" type="subTitle"/>
          </p:nvPr>
        </p:nvSpPr>
        <p:spPr>
          <a:xfrm>
            <a:off x="1284638" y="214800"/>
            <a:ext cx="1501200" cy="183600"/>
          </a:xfrm>
          <a:prstGeom prst="rect">
            <a:avLst/>
          </a:prstGeom>
        </p:spPr>
        <p:txBody>
          <a:bodyPr anchorCtr="0" anchor="ctr" bIns="0" lIns="0" spcFirstLastPara="1" rIns="0" wrap="square" tIns="0">
            <a:normAutofit/>
          </a:bodyPr>
          <a:lstStyle>
            <a:lvl1pPr lvl="0" algn="ctr">
              <a:spcBef>
                <a:spcPts val="0"/>
              </a:spcBef>
              <a:spcAft>
                <a:spcPts val="0"/>
              </a:spcAft>
              <a:buClr>
                <a:schemeClr val="dk1"/>
              </a:buClr>
              <a:buSzPts val="1200"/>
              <a:buFont typeface="Hanken Grotesk"/>
              <a:buNone/>
              <a:defRPr sz="12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
        <p:nvSpPr>
          <p:cNvPr id="818" name="Google Shape;818;p72"/>
          <p:cNvSpPr txBox="1"/>
          <p:nvPr>
            <p:ph idx="3" type="subTitle"/>
          </p:nvPr>
        </p:nvSpPr>
        <p:spPr>
          <a:xfrm>
            <a:off x="5539500" y="4387200"/>
            <a:ext cx="3002400" cy="648000"/>
          </a:xfrm>
          <a:prstGeom prst="rect">
            <a:avLst/>
          </a:prstGeom>
        </p:spPr>
        <p:txBody>
          <a:bodyPr anchorCtr="0" anchor="t" bIns="0" lIns="0" spcFirstLastPara="1" rIns="0" wrap="square" tIns="0">
            <a:normAutofit/>
          </a:bodyPr>
          <a:lstStyle>
            <a:lvl1pPr lvl="0" algn="r">
              <a:spcBef>
                <a:spcPts val="0"/>
              </a:spcBef>
              <a:spcAft>
                <a:spcPts val="0"/>
              </a:spcAft>
              <a:buClr>
                <a:schemeClr val="dk1"/>
              </a:buClr>
              <a:buSzPts val="1200"/>
              <a:buFont typeface="Hanken Grotesk"/>
              <a:buNone/>
              <a:defRPr sz="1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er 1">
  <p:cSld name="CUSTOM_3_1">
    <p:bg>
      <p:bgPr>
        <a:solidFill>
          <a:schemeClr val="dk2"/>
        </a:solidFill>
      </p:bgPr>
    </p:bg>
    <p:spTree>
      <p:nvGrpSpPr>
        <p:cNvPr id="819" name="Shape 819"/>
        <p:cNvGrpSpPr/>
        <p:nvPr/>
      </p:nvGrpSpPr>
      <p:grpSpPr>
        <a:xfrm>
          <a:off x="0" y="0"/>
          <a:ext cx="0" cy="0"/>
          <a:chOff x="0" y="0"/>
          <a:chExt cx="0" cy="0"/>
        </a:xfrm>
      </p:grpSpPr>
      <p:sp>
        <p:nvSpPr>
          <p:cNvPr id="820" name="Google Shape;820;p73"/>
          <p:cNvSpPr/>
          <p:nvPr/>
        </p:nvSpPr>
        <p:spPr>
          <a:xfrm>
            <a:off x="-2450" y="486600"/>
            <a:ext cx="9144000" cy="46569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lang="en">
                <a:solidFill>
                  <a:schemeClr val="dk1"/>
                </a:solidFill>
                <a:latin typeface="Hanken Grotesk"/>
                <a:ea typeface="Hanken Grotesk"/>
                <a:cs typeface="Hanken Grotesk"/>
                <a:sym typeface="Hanken Grotesk"/>
              </a:rPr>
              <a:t> </a:t>
            </a:r>
            <a:endParaRPr>
              <a:solidFill>
                <a:schemeClr val="dk1"/>
              </a:solidFill>
              <a:latin typeface="Hanken Grotesk"/>
              <a:ea typeface="Hanken Grotesk"/>
              <a:cs typeface="Hanken Grotesk"/>
              <a:sym typeface="Hanken Grotesk"/>
            </a:endParaRPr>
          </a:p>
        </p:txBody>
      </p:sp>
      <p:sp>
        <p:nvSpPr>
          <p:cNvPr id="821" name="Google Shape;821;p73"/>
          <p:cNvSpPr txBox="1"/>
          <p:nvPr>
            <p:ph type="title"/>
          </p:nvPr>
        </p:nvSpPr>
        <p:spPr>
          <a:xfrm>
            <a:off x="593175" y="486000"/>
            <a:ext cx="7916400" cy="2743200"/>
          </a:xfrm>
          <a:prstGeom prst="rect">
            <a:avLst/>
          </a:prstGeom>
        </p:spPr>
        <p:txBody>
          <a:bodyPr anchorCtr="0" anchor="b" bIns="0" lIns="0" spcFirstLastPara="1" rIns="0" wrap="square" tIns="0">
            <a:noAutofit/>
          </a:bodyPr>
          <a:lstStyle>
            <a:lvl1pPr lvl="0">
              <a:lnSpc>
                <a:spcPct val="80000"/>
              </a:lnSpc>
              <a:spcBef>
                <a:spcPts val="0"/>
              </a:spcBef>
              <a:spcAft>
                <a:spcPts val="0"/>
              </a:spcAft>
              <a:buSzPts val="8000"/>
              <a:buFont typeface="Neuton Light"/>
              <a:buNone/>
              <a:defRPr sz="8000"/>
            </a:lvl1pPr>
            <a:lvl2pPr lvl="1">
              <a:lnSpc>
                <a:spcPct val="80000"/>
              </a:lnSpc>
              <a:spcBef>
                <a:spcPts val="0"/>
              </a:spcBef>
              <a:spcAft>
                <a:spcPts val="0"/>
              </a:spcAft>
              <a:buSzPts val="5000"/>
              <a:buFont typeface="Neuton Light"/>
              <a:buNone/>
              <a:defRPr sz="5000"/>
            </a:lvl2pPr>
            <a:lvl3pPr lvl="2">
              <a:lnSpc>
                <a:spcPct val="80000"/>
              </a:lnSpc>
              <a:spcBef>
                <a:spcPts val="0"/>
              </a:spcBef>
              <a:spcAft>
                <a:spcPts val="0"/>
              </a:spcAft>
              <a:buSzPts val="5000"/>
              <a:buFont typeface="Neuton Light"/>
              <a:buNone/>
              <a:defRPr sz="5000"/>
            </a:lvl3pPr>
            <a:lvl4pPr lvl="3">
              <a:lnSpc>
                <a:spcPct val="80000"/>
              </a:lnSpc>
              <a:spcBef>
                <a:spcPts val="0"/>
              </a:spcBef>
              <a:spcAft>
                <a:spcPts val="0"/>
              </a:spcAft>
              <a:buSzPts val="5000"/>
              <a:buFont typeface="Neuton Light"/>
              <a:buNone/>
              <a:defRPr sz="5000"/>
            </a:lvl4pPr>
            <a:lvl5pPr lvl="4">
              <a:lnSpc>
                <a:spcPct val="80000"/>
              </a:lnSpc>
              <a:spcBef>
                <a:spcPts val="0"/>
              </a:spcBef>
              <a:spcAft>
                <a:spcPts val="0"/>
              </a:spcAft>
              <a:buSzPts val="5000"/>
              <a:buFont typeface="Neuton Light"/>
              <a:buNone/>
              <a:defRPr sz="5000"/>
            </a:lvl5pPr>
            <a:lvl6pPr lvl="5">
              <a:lnSpc>
                <a:spcPct val="80000"/>
              </a:lnSpc>
              <a:spcBef>
                <a:spcPts val="0"/>
              </a:spcBef>
              <a:spcAft>
                <a:spcPts val="0"/>
              </a:spcAft>
              <a:buSzPts val="5000"/>
              <a:buFont typeface="Neuton Light"/>
              <a:buNone/>
              <a:defRPr sz="5000"/>
            </a:lvl6pPr>
            <a:lvl7pPr lvl="6">
              <a:lnSpc>
                <a:spcPct val="80000"/>
              </a:lnSpc>
              <a:spcBef>
                <a:spcPts val="0"/>
              </a:spcBef>
              <a:spcAft>
                <a:spcPts val="0"/>
              </a:spcAft>
              <a:buSzPts val="5000"/>
              <a:buFont typeface="Neuton Light"/>
              <a:buNone/>
              <a:defRPr sz="5000"/>
            </a:lvl7pPr>
            <a:lvl8pPr lvl="7">
              <a:lnSpc>
                <a:spcPct val="80000"/>
              </a:lnSpc>
              <a:spcBef>
                <a:spcPts val="0"/>
              </a:spcBef>
              <a:spcAft>
                <a:spcPts val="0"/>
              </a:spcAft>
              <a:buSzPts val="5000"/>
              <a:buFont typeface="Neuton Light"/>
              <a:buNone/>
              <a:defRPr sz="5000"/>
            </a:lvl8pPr>
            <a:lvl9pPr lvl="8">
              <a:lnSpc>
                <a:spcPct val="80000"/>
              </a:lnSpc>
              <a:spcBef>
                <a:spcPts val="0"/>
              </a:spcBef>
              <a:spcAft>
                <a:spcPts val="0"/>
              </a:spcAft>
              <a:buSzPts val="5000"/>
              <a:buFont typeface="Neuton Light"/>
              <a:buNone/>
              <a:defRPr sz="5000"/>
            </a:lvl9pPr>
          </a:lstStyle>
          <a:p/>
        </p:txBody>
      </p:sp>
      <p:sp>
        <p:nvSpPr>
          <p:cNvPr id="822" name="Google Shape;822;p73"/>
          <p:cNvSpPr txBox="1"/>
          <p:nvPr>
            <p:ph idx="1" type="body"/>
          </p:nvPr>
        </p:nvSpPr>
        <p:spPr>
          <a:xfrm>
            <a:off x="575438" y="4387200"/>
            <a:ext cx="2919600" cy="648000"/>
          </a:xfrm>
          <a:prstGeom prst="rect">
            <a:avLst/>
          </a:prstGeom>
        </p:spPr>
        <p:txBody>
          <a:bodyPr anchorCtr="0" anchor="t" bIns="91425" lIns="0" spcFirstLastPara="1" rIns="0" wrap="square" tIns="0">
            <a:normAutofit/>
          </a:bodyPr>
          <a:lstStyle>
            <a:lvl1pPr indent="-292100" lvl="0" marL="457200">
              <a:spcBef>
                <a:spcPts val="0"/>
              </a:spcBef>
              <a:spcAft>
                <a:spcPts val="0"/>
              </a:spcAft>
              <a:buClr>
                <a:schemeClr val="dk1"/>
              </a:buClr>
              <a:buSzPts val="1000"/>
              <a:buFont typeface="Hanken Grotesk"/>
              <a:buChar char="●"/>
              <a:defRPr/>
            </a:lvl1pPr>
            <a:lvl2pPr indent="-292100" lvl="1" marL="914400">
              <a:spcBef>
                <a:spcPts val="0"/>
              </a:spcBef>
              <a:spcAft>
                <a:spcPts val="0"/>
              </a:spcAft>
              <a:buClr>
                <a:schemeClr val="dk1"/>
              </a:buClr>
              <a:buSzPts val="1000"/>
              <a:buFont typeface="Hanken Grotesk"/>
              <a:buChar char="○"/>
              <a:defRPr/>
            </a:lvl2pPr>
            <a:lvl3pPr indent="-292100" lvl="2" marL="1371600">
              <a:spcBef>
                <a:spcPts val="0"/>
              </a:spcBef>
              <a:spcAft>
                <a:spcPts val="0"/>
              </a:spcAft>
              <a:buClr>
                <a:schemeClr val="dk1"/>
              </a:buClr>
              <a:buSzPts val="1000"/>
              <a:buFont typeface="Hanken Grotesk"/>
              <a:buChar char="■"/>
              <a:defRPr/>
            </a:lvl3pPr>
            <a:lvl4pPr indent="-292100" lvl="3" marL="1828800">
              <a:spcBef>
                <a:spcPts val="0"/>
              </a:spcBef>
              <a:spcAft>
                <a:spcPts val="0"/>
              </a:spcAft>
              <a:buClr>
                <a:schemeClr val="dk1"/>
              </a:buClr>
              <a:buSzPts val="1000"/>
              <a:buFont typeface="Hanken Grotesk"/>
              <a:buChar char="●"/>
              <a:defRPr/>
            </a:lvl4pPr>
            <a:lvl5pPr indent="-292100" lvl="4" marL="2286000">
              <a:spcBef>
                <a:spcPts val="0"/>
              </a:spcBef>
              <a:spcAft>
                <a:spcPts val="0"/>
              </a:spcAft>
              <a:buClr>
                <a:schemeClr val="dk1"/>
              </a:buClr>
              <a:buSzPts val="1000"/>
              <a:buFont typeface="Hanken Grotesk"/>
              <a:buChar char="○"/>
              <a:defRPr/>
            </a:lvl5pPr>
            <a:lvl6pPr indent="-292100" lvl="5" marL="2743200">
              <a:spcBef>
                <a:spcPts val="0"/>
              </a:spcBef>
              <a:spcAft>
                <a:spcPts val="0"/>
              </a:spcAft>
              <a:buClr>
                <a:schemeClr val="dk1"/>
              </a:buClr>
              <a:buSzPts val="1000"/>
              <a:buFont typeface="Hanken Grotesk"/>
              <a:buChar char="■"/>
              <a:defRPr/>
            </a:lvl6pPr>
            <a:lvl7pPr indent="-292100" lvl="6" marL="3200400">
              <a:spcBef>
                <a:spcPts val="0"/>
              </a:spcBef>
              <a:spcAft>
                <a:spcPts val="0"/>
              </a:spcAft>
              <a:buClr>
                <a:schemeClr val="dk1"/>
              </a:buClr>
              <a:buSzPts val="1000"/>
              <a:buFont typeface="Hanken Grotesk"/>
              <a:buChar char="●"/>
              <a:defRPr/>
            </a:lvl7pPr>
            <a:lvl8pPr indent="-292100" lvl="7" marL="3657600">
              <a:spcBef>
                <a:spcPts val="0"/>
              </a:spcBef>
              <a:spcAft>
                <a:spcPts val="0"/>
              </a:spcAft>
              <a:buClr>
                <a:schemeClr val="dk1"/>
              </a:buClr>
              <a:buSzPts val="1000"/>
              <a:buFont typeface="Hanken Grotesk"/>
              <a:buChar char="○"/>
              <a:defRPr/>
            </a:lvl8pPr>
            <a:lvl9pPr indent="-292100" lvl="8" marL="4114800">
              <a:spcBef>
                <a:spcPts val="0"/>
              </a:spcBef>
              <a:spcAft>
                <a:spcPts val="0"/>
              </a:spcAft>
              <a:buClr>
                <a:schemeClr val="dk1"/>
              </a:buClr>
              <a:buSzPts val="1000"/>
              <a:buFont typeface="Hanken Grotesk"/>
              <a:buChar char="■"/>
              <a:defRPr/>
            </a:lvl9pPr>
          </a:lstStyle>
          <a:p/>
        </p:txBody>
      </p:sp>
      <p:sp>
        <p:nvSpPr>
          <p:cNvPr id="823" name="Google Shape;823;p73"/>
          <p:cNvSpPr txBox="1"/>
          <p:nvPr>
            <p:ph idx="2" type="subTitle"/>
          </p:nvPr>
        </p:nvSpPr>
        <p:spPr>
          <a:xfrm>
            <a:off x="5539500" y="4387200"/>
            <a:ext cx="3002400" cy="648000"/>
          </a:xfrm>
          <a:prstGeom prst="rect">
            <a:avLst/>
          </a:prstGeom>
        </p:spPr>
        <p:txBody>
          <a:bodyPr anchorCtr="0" anchor="t" bIns="0" lIns="0" spcFirstLastPara="1" rIns="0" wrap="square" tIns="0">
            <a:normAutofit/>
          </a:bodyPr>
          <a:lstStyle>
            <a:lvl1pPr lvl="0" algn="r">
              <a:spcBef>
                <a:spcPts val="0"/>
              </a:spcBef>
              <a:spcAft>
                <a:spcPts val="0"/>
              </a:spcAft>
              <a:buClr>
                <a:schemeClr val="dk1"/>
              </a:buClr>
              <a:buSzPts val="1200"/>
              <a:buFont typeface="Hanken Grotesk"/>
              <a:buNone/>
              <a:defRPr sz="1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24" name="Google Shape;824;p73"/>
          <p:cNvSpPr txBox="1"/>
          <p:nvPr>
            <p:ph idx="3" type="subTitle"/>
          </p:nvPr>
        </p:nvSpPr>
        <p:spPr>
          <a:xfrm>
            <a:off x="1284638" y="214800"/>
            <a:ext cx="1501200" cy="183600"/>
          </a:xfrm>
          <a:prstGeom prst="rect">
            <a:avLst/>
          </a:prstGeom>
        </p:spPr>
        <p:txBody>
          <a:bodyPr anchorCtr="0" anchor="ctr" bIns="0" lIns="0" spcFirstLastPara="1" rIns="0" wrap="square" tIns="0">
            <a:normAutofit/>
          </a:bodyPr>
          <a:lstStyle>
            <a:lvl1pPr lvl="0" algn="ctr">
              <a:spcBef>
                <a:spcPts val="0"/>
              </a:spcBef>
              <a:spcAft>
                <a:spcPts val="0"/>
              </a:spcAft>
              <a:buClr>
                <a:schemeClr val="dk1"/>
              </a:buClr>
              <a:buSzPts val="1200"/>
              <a:buFont typeface="Hanken Grotesk"/>
              <a:buNone/>
              <a:defRPr sz="1200"/>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umns 1 1">
  <p:cSld name="CUSTOM_7_1_1_1_1_1_1_1_1_1_1_1_1_1_1_1_1_6_1">
    <p:spTree>
      <p:nvGrpSpPr>
        <p:cNvPr id="825" name="Shape 825"/>
        <p:cNvGrpSpPr/>
        <p:nvPr/>
      </p:nvGrpSpPr>
      <p:grpSpPr>
        <a:xfrm>
          <a:off x="0" y="0"/>
          <a:ext cx="0" cy="0"/>
          <a:chOff x="0" y="0"/>
          <a:chExt cx="0" cy="0"/>
        </a:xfrm>
      </p:grpSpPr>
      <p:sp>
        <p:nvSpPr>
          <p:cNvPr id="826" name="Google Shape;826;p74"/>
          <p:cNvSpPr txBox="1"/>
          <p:nvPr>
            <p:ph type="title"/>
          </p:nvPr>
        </p:nvSpPr>
        <p:spPr>
          <a:xfrm>
            <a:off x="2184250" y="1632575"/>
            <a:ext cx="1440300" cy="252000"/>
          </a:xfrm>
          <a:prstGeom prst="rect">
            <a:avLst/>
          </a:prstGeom>
        </p:spPr>
        <p:txBody>
          <a:bodyPr anchorCtr="0" anchor="ctr" bIns="0" lIns="0" spcFirstLastPara="1" rIns="0" wrap="square" tIns="0">
            <a:noAutofit/>
          </a:bodyPr>
          <a:lstStyle>
            <a:lvl1pPr lvl="0" algn="ctr">
              <a:lnSpc>
                <a:spcPct val="90000"/>
              </a:lnSpc>
              <a:spcBef>
                <a:spcPts val="0"/>
              </a:spcBef>
              <a:spcAft>
                <a:spcPts val="0"/>
              </a:spcAft>
              <a:buSzPts val="2800"/>
              <a:buNone/>
              <a:defRPr sz="1000">
                <a:latin typeface="Hanken Grotesk"/>
                <a:ea typeface="Hanken Grotesk"/>
                <a:cs typeface="Hanken Grotesk"/>
                <a:sym typeface="Hanken Grotesk"/>
              </a:defRPr>
            </a:lvl1pPr>
            <a:lvl2pPr lvl="1" algn="ctr">
              <a:lnSpc>
                <a:spcPct val="115000"/>
              </a:lnSpc>
              <a:spcBef>
                <a:spcPts val="0"/>
              </a:spcBef>
              <a:spcAft>
                <a:spcPts val="0"/>
              </a:spcAft>
              <a:buSzPts val="2800"/>
              <a:buNone/>
              <a:defRPr sz="1000">
                <a:latin typeface="Hanken Grotesk"/>
                <a:ea typeface="Hanken Grotesk"/>
                <a:cs typeface="Hanken Grotesk"/>
                <a:sym typeface="Hanken Grotesk"/>
              </a:defRPr>
            </a:lvl2pPr>
            <a:lvl3pPr lvl="2" algn="ctr">
              <a:lnSpc>
                <a:spcPct val="115000"/>
              </a:lnSpc>
              <a:spcBef>
                <a:spcPts val="0"/>
              </a:spcBef>
              <a:spcAft>
                <a:spcPts val="0"/>
              </a:spcAft>
              <a:buSzPts val="2800"/>
              <a:buNone/>
              <a:defRPr sz="1000">
                <a:latin typeface="Hanken Grotesk"/>
                <a:ea typeface="Hanken Grotesk"/>
                <a:cs typeface="Hanken Grotesk"/>
                <a:sym typeface="Hanken Grotesk"/>
              </a:defRPr>
            </a:lvl3pPr>
            <a:lvl4pPr lvl="3" algn="ctr">
              <a:lnSpc>
                <a:spcPct val="115000"/>
              </a:lnSpc>
              <a:spcBef>
                <a:spcPts val="0"/>
              </a:spcBef>
              <a:spcAft>
                <a:spcPts val="0"/>
              </a:spcAft>
              <a:buSzPts val="2800"/>
              <a:buNone/>
              <a:defRPr sz="1000">
                <a:latin typeface="Hanken Grotesk"/>
                <a:ea typeface="Hanken Grotesk"/>
                <a:cs typeface="Hanken Grotesk"/>
                <a:sym typeface="Hanken Grotesk"/>
              </a:defRPr>
            </a:lvl4pPr>
            <a:lvl5pPr lvl="4" algn="ctr">
              <a:lnSpc>
                <a:spcPct val="115000"/>
              </a:lnSpc>
              <a:spcBef>
                <a:spcPts val="0"/>
              </a:spcBef>
              <a:spcAft>
                <a:spcPts val="0"/>
              </a:spcAft>
              <a:buSzPts val="2800"/>
              <a:buNone/>
              <a:defRPr sz="1000">
                <a:latin typeface="Hanken Grotesk"/>
                <a:ea typeface="Hanken Grotesk"/>
                <a:cs typeface="Hanken Grotesk"/>
                <a:sym typeface="Hanken Grotesk"/>
              </a:defRPr>
            </a:lvl5pPr>
            <a:lvl6pPr lvl="5" algn="ctr">
              <a:lnSpc>
                <a:spcPct val="115000"/>
              </a:lnSpc>
              <a:spcBef>
                <a:spcPts val="0"/>
              </a:spcBef>
              <a:spcAft>
                <a:spcPts val="0"/>
              </a:spcAft>
              <a:buSzPts val="2800"/>
              <a:buNone/>
              <a:defRPr sz="1000">
                <a:latin typeface="Hanken Grotesk"/>
                <a:ea typeface="Hanken Grotesk"/>
                <a:cs typeface="Hanken Grotesk"/>
                <a:sym typeface="Hanken Grotesk"/>
              </a:defRPr>
            </a:lvl6pPr>
            <a:lvl7pPr lvl="6" algn="ctr">
              <a:lnSpc>
                <a:spcPct val="115000"/>
              </a:lnSpc>
              <a:spcBef>
                <a:spcPts val="0"/>
              </a:spcBef>
              <a:spcAft>
                <a:spcPts val="0"/>
              </a:spcAft>
              <a:buSzPts val="2800"/>
              <a:buNone/>
              <a:defRPr sz="1000">
                <a:latin typeface="Hanken Grotesk"/>
                <a:ea typeface="Hanken Grotesk"/>
                <a:cs typeface="Hanken Grotesk"/>
                <a:sym typeface="Hanken Grotesk"/>
              </a:defRPr>
            </a:lvl7pPr>
            <a:lvl8pPr lvl="7" algn="ctr">
              <a:lnSpc>
                <a:spcPct val="115000"/>
              </a:lnSpc>
              <a:spcBef>
                <a:spcPts val="0"/>
              </a:spcBef>
              <a:spcAft>
                <a:spcPts val="0"/>
              </a:spcAft>
              <a:buSzPts val="2800"/>
              <a:buNone/>
              <a:defRPr sz="1000">
                <a:latin typeface="Hanken Grotesk"/>
                <a:ea typeface="Hanken Grotesk"/>
                <a:cs typeface="Hanken Grotesk"/>
                <a:sym typeface="Hanken Grotesk"/>
              </a:defRPr>
            </a:lvl8pPr>
            <a:lvl9pPr lvl="8" algn="ctr">
              <a:lnSpc>
                <a:spcPct val="115000"/>
              </a:lnSpc>
              <a:spcBef>
                <a:spcPts val="0"/>
              </a:spcBef>
              <a:spcAft>
                <a:spcPts val="0"/>
              </a:spcAft>
              <a:buSzPts val="2800"/>
              <a:buNone/>
              <a:defRPr sz="1000">
                <a:latin typeface="Hanken Grotesk"/>
                <a:ea typeface="Hanken Grotesk"/>
                <a:cs typeface="Hanken Grotesk"/>
                <a:sym typeface="Hanken Grotesk"/>
              </a:defRPr>
            </a:lvl9pPr>
          </a:lstStyle>
          <a:p/>
        </p:txBody>
      </p:sp>
      <p:sp>
        <p:nvSpPr>
          <p:cNvPr id="827" name="Google Shape;827;p74"/>
          <p:cNvSpPr txBox="1"/>
          <p:nvPr>
            <p:ph idx="2" type="title"/>
          </p:nvPr>
        </p:nvSpPr>
        <p:spPr>
          <a:xfrm>
            <a:off x="3962263" y="1632575"/>
            <a:ext cx="1440300" cy="252000"/>
          </a:xfrm>
          <a:prstGeom prst="rect">
            <a:avLst/>
          </a:prstGeom>
        </p:spPr>
        <p:txBody>
          <a:bodyPr anchorCtr="0" anchor="ctr" bIns="0" lIns="0" spcFirstLastPara="1" rIns="0" wrap="square" tIns="0">
            <a:noAutofit/>
          </a:bodyPr>
          <a:lstStyle>
            <a:lvl1pPr lvl="0" algn="ctr">
              <a:lnSpc>
                <a:spcPct val="90000"/>
              </a:lnSpc>
              <a:spcBef>
                <a:spcPts val="0"/>
              </a:spcBef>
              <a:spcAft>
                <a:spcPts val="0"/>
              </a:spcAft>
              <a:buSzPts val="2800"/>
              <a:buNone/>
              <a:defRPr sz="1000">
                <a:latin typeface="Hanken Grotesk"/>
                <a:ea typeface="Hanken Grotesk"/>
                <a:cs typeface="Hanken Grotesk"/>
                <a:sym typeface="Hanken Grotesk"/>
              </a:defRPr>
            </a:lvl1pPr>
            <a:lvl2pPr lvl="1" algn="ctr">
              <a:lnSpc>
                <a:spcPct val="115000"/>
              </a:lnSpc>
              <a:spcBef>
                <a:spcPts val="0"/>
              </a:spcBef>
              <a:spcAft>
                <a:spcPts val="0"/>
              </a:spcAft>
              <a:buSzPts val="2800"/>
              <a:buNone/>
              <a:defRPr sz="1000">
                <a:latin typeface="Hanken Grotesk"/>
                <a:ea typeface="Hanken Grotesk"/>
                <a:cs typeface="Hanken Grotesk"/>
                <a:sym typeface="Hanken Grotesk"/>
              </a:defRPr>
            </a:lvl2pPr>
            <a:lvl3pPr lvl="2" algn="ctr">
              <a:lnSpc>
                <a:spcPct val="115000"/>
              </a:lnSpc>
              <a:spcBef>
                <a:spcPts val="0"/>
              </a:spcBef>
              <a:spcAft>
                <a:spcPts val="0"/>
              </a:spcAft>
              <a:buSzPts val="2800"/>
              <a:buNone/>
              <a:defRPr sz="1000">
                <a:latin typeface="Hanken Grotesk"/>
                <a:ea typeface="Hanken Grotesk"/>
                <a:cs typeface="Hanken Grotesk"/>
                <a:sym typeface="Hanken Grotesk"/>
              </a:defRPr>
            </a:lvl3pPr>
            <a:lvl4pPr lvl="3" algn="ctr">
              <a:lnSpc>
                <a:spcPct val="115000"/>
              </a:lnSpc>
              <a:spcBef>
                <a:spcPts val="0"/>
              </a:spcBef>
              <a:spcAft>
                <a:spcPts val="0"/>
              </a:spcAft>
              <a:buSzPts val="2800"/>
              <a:buNone/>
              <a:defRPr sz="1000">
                <a:latin typeface="Hanken Grotesk"/>
                <a:ea typeface="Hanken Grotesk"/>
                <a:cs typeface="Hanken Grotesk"/>
                <a:sym typeface="Hanken Grotesk"/>
              </a:defRPr>
            </a:lvl4pPr>
            <a:lvl5pPr lvl="4" algn="ctr">
              <a:lnSpc>
                <a:spcPct val="115000"/>
              </a:lnSpc>
              <a:spcBef>
                <a:spcPts val="0"/>
              </a:spcBef>
              <a:spcAft>
                <a:spcPts val="0"/>
              </a:spcAft>
              <a:buSzPts val="2800"/>
              <a:buNone/>
              <a:defRPr sz="1000">
                <a:latin typeface="Hanken Grotesk"/>
                <a:ea typeface="Hanken Grotesk"/>
                <a:cs typeface="Hanken Grotesk"/>
                <a:sym typeface="Hanken Grotesk"/>
              </a:defRPr>
            </a:lvl5pPr>
            <a:lvl6pPr lvl="5" algn="ctr">
              <a:lnSpc>
                <a:spcPct val="115000"/>
              </a:lnSpc>
              <a:spcBef>
                <a:spcPts val="0"/>
              </a:spcBef>
              <a:spcAft>
                <a:spcPts val="0"/>
              </a:spcAft>
              <a:buSzPts val="2800"/>
              <a:buNone/>
              <a:defRPr sz="1000">
                <a:latin typeface="Hanken Grotesk"/>
                <a:ea typeface="Hanken Grotesk"/>
                <a:cs typeface="Hanken Grotesk"/>
                <a:sym typeface="Hanken Grotesk"/>
              </a:defRPr>
            </a:lvl6pPr>
            <a:lvl7pPr lvl="6" algn="ctr">
              <a:lnSpc>
                <a:spcPct val="115000"/>
              </a:lnSpc>
              <a:spcBef>
                <a:spcPts val="0"/>
              </a:spcBef>
              <a:spcAft>
                <a:spcPts val="0"/>
              </a:spcAft>
              <a:buSzPts val="2800"/>
              <a:buNone/>
              <a:defRPr sz="1000">
                <a:latin typeface="Hanken Grotesk"/>
                <a:ea typeface="Hanken Grotesk"/>
                <a:cs typeface="Hanken Grotesk"/>
                <a:sym typeface="Hanken Grotesk"/>
              </a:defRPr>
            </a:lvl7pPr>
            <a:lvl8pPr lvl="7" algn="ctr">
              <a:lnSpc>
                <a:spcPct val="115000"/>
              </a:lnSpc>
              <a:spcBef>
                <a:spcPts val="0"/>
              </a:spcBef>
              <a:spcAft>
                <a:spcPts val="0"/>
              </a:spcAft>
              <a:buSzPts val="2800"/>
              <a:buNone/>
              <a:defRPr sz="1000">
                <a:latin typeface="Hanken Grotesk"/>
                <a:ea typeface="Hanken Grotesk"/>
                <a:cs typeface="Hanken Grotesk"/>
                <a:sym typeface="Hanken Grotesk"/>
              </a:defRPr>
            </a:lvl8pPr>
            <a:lvl9pPr lvl="8" algn="ctr">
              <a:lnSpc>
                <a:spcPct val="115000"/>
              </a:lnSpc>
              <a:spcBef>
                <a:spcPts val="0"/>
              </a:spcBef>
              <a:spcAft>
                <a:spcPts val="0"/>
              </a:spcAft>
              <a:buSzPts val="2800"/>
              <a:buNone/>
              <a:defRPr sz="1000">
                <a:latin typeface="Hanken Grotesk"/>
                <a:ea typeface="Hanken Grotesk"/>
                <a:cs typeface="Hanken Grotesk"/>
                <a:sym typeface="Hanken Grotesk"/>
              </a:defRPr>
            </a:lvl9pPr>
          </a:lstStyle>
          <a:p/>
        </p:txBody>
      </p:sp>
      <p:sp>
        <p:nvSpPr>
          <p:cNvPr id="828" name="Google Shape;828;p74"/>
          <p:cNvSpPr txBox="1"/>
          <p:nvPr>
            <p:ph idx="3" type="title"/>
          </p:nvPr>
        </p:nvSpPr>
        <p:spPr>
          <a:xfrm>
            <a:off x="406525" y="1632575"/>
            <a:ext cx="1440300" cy="252000"/>
          </a:xfrm>
          <a:prstGeom prst="rect">
            <a:avLst/>
          </a:prstGeom>
        </p:spPr>
        <p:txBody>
          <a:bodyPr anchorCtr="0" anchor="ctr" bIns="0" lIns="0" spcFirstLastPara="1" rIns="0" wrap="square" tIns="0">
            <a:noAutofit/>
          </a:bodyPr>
          <a:lstStyle>
            <a:lvl1pPr lvl="0" algn="ctr">
              <a:lnSpc>
                <a:spcPct val="90000"/>
              </a:lnSpc>
              <a:spcBef>
                <a:spcPts val="0"/>
              </a:spcBef>
              <a:spcAft>
                <a:spcPts val="0"/>
              </a:spcAft>
              <a:buSzPts val="2800"/>
              <a:buNone/>
              <a:defRPr sz="1000">
                <a:latin typeface="Hanken Grotesk"/>
                <a:ea typeface="Hanken Grotesk"/>
                <a:cs typeface="Hanken Grotesk"/>
                <a:sym typeface="Hanken Grotesk"/>
              </a:defRPr>
            </a:lvl1pPr>
            <a:lvl2pPr lvl="1" algn="ctr">
              <a:lnSpc>
                <a:spcPct val="115000"/>
              </a:lnSpc>
              <a:spcBef>
                <a:spcPts val="0"/>
              </a:spcBef>
              <a:spcAft>
                <a:spcPts val="0"/>
              </a:spcAft>
              <a:buSzPts val="2800"/>
              <a:buNone/>
              <a:defRPr sz="1000">
                <a:latin typeface="Hanken Grotesk"/>
                <a:ea typeface="Hanken Grotesk"/>
                <a:cs typeface="Hanken Grotesk"/>
                <a:sym typeface="Hanken Grotesk"/>
              </a:defRPr>
            </a:lvl2pPr>
            <a:lvl3pPr lvl="2" algn="ctr">
              <a:lnSpc>
                <a:spcPct val="115000"/>
              </a:lnSpc>
              <a:spcBef>
                <a:spcPts val="0"/>
              </a:spcBef>
              <a:spcAft>
                <a:spcPts val="0"/>
              </a:spcAft>
              <a:buSzPts val="2800"/>
              <a:buNone/>
              <a:defRPr sz="1000">
                <a:latin typeface="Hanken Grotesk"/>
                <a:ea typeface="Hanken Grotesk"/>
                <a:cs typeface="Hanken Grotesk"/>
                <a:sym typeface="Hanken Grotesk"/>
              </a:defRPr>
            </a:lvl3pPr>
            <a:lvl4pPr lvl="3" algn="ctr">
              <a:lnSpc>
                <a:spcPct val="115000"/>
              </a:lnSpc>
              <a:spcBef>
                <a:spcPts val="0"/>
              </a:spcBef>
              <a:spcAft>
                <a:spcPts val="0"/>
              </a:spcAft>
              <a:buSzPts val="2800"/>
              <a:buNone/>
              <a:defRPr sz="1000">
                <a:latin typeface="Hanken Grotesk"/>
                <a:ea typeface="Hanken Grotesk"/>
                <a:cs typeface="Hanken Grotesk"/>
                <a:sym typeface="Hanken Grotesk"/>
              </a:defRPr>
            </a:lvl4pPr>
            <a:lvl5pPr lvl="4" algn="ctr">
              <a:lnSpc>
                <a:spcPct val="115000"/>
              </a:lnSpc>
              <a:spcBef>
                <a:spcPts val="0"/>
              </a:spcBef>
              <a:spcAft>
                <a:spcPts val="0"/>
              </a:spcAft>
              <a:buSzPts val="2800"/>
              <a:buNone/>
              <a:defRPr sz="1000">
                <a:latin typeface="Hanken Grotesk"/>
                <a:ea typeface="Hanken Grotesk"/>
                <a:cs typeface="Hanken Grotesk"/>
                <a:sym typeface="Hanken Grotesk"/>
              </a:defRPr>
            </a:lvl5pPr>
            <a:lvl6pPr lvl="5" algn="ctr">
              <a:lnSpc>
                <a:spcPct val="115000"/>
              </a:lnSpc>
              <a:spcBef>
                <a:spcPts val="0"/>
              </a:spcBef>
              <a:spcAft>
                <a:spcPts val="0"/>
              </a:spcAft>
              <a:buSzPts val="2800"/>
              <a:buNone/>
              <a:defRPr sz="1000">
                <a:latin typeface="Hanken Grotesk"/>
                <a:ea typeface="Hanken Grotesk"/>
                <a:cs typeface="Hanken Grotesk"/>
                <a:sym typeface="Hanken Grotesk"/>
              </a:defRPr>
            </a:lvl6pPr>
            <a:lvl7pPr lvl="6" algn="ctr">
              <a:lnSpc>
                <a:spcPct val="115000"/>
              </a:lnSpc>
              <a:spcBef>
                <a:spcPts val="0"/>
              </a:spcBef>
              <a:spcAft>
                <a:spcPts val="0"/>
              </a:spcAft>
              <a:buSzPts val="2800"/>
              <a:buNone/>
              <a:defRPr sz="1000">
                <a:latin typeface="Hanken Grotesk"/>
                <a:ea typeface="Hanken Grotesk"/>
                <a:cs typeface="Hanken Grotesk"/>
                <a:sym typeface="Hanken Grotesk"/>
              </a:defRPr>
            </a:lvl7pPr>
            <a:lvl8pPr lvl="7" algn="ctr">
              <a:lnSpc>
                <a:spcPct val="115000"/>
              </a:lnSpc>
              <a:spcBef>
                <a:spcPts val="0"/>
              </a:spcBef>
              <a:spcAft>
                <a:spcPts val="0"/>
              </a:spcAft>
              <a:buSzPts val="2800"/>
              <a:buNone/>
              <a:defRPr sz="1000">
                <a:latin typeface="Hanken Grotesk"/>
                <a:ea typeface="Hanken Grotesk"/>
                <a:cs typeface="Hanken Grotesk"/>
                <a:sym typeface="Hanken Grotesk"/>
              </a:defRPr>
            </a:lvl8pPr>
            <a:lvl9pPr lvl="8" algn="ctr">
              <a:lnSpc>
                <a:spcPct val="115000"/>
              </a:lnSpc>
              <a:spcBef>
                <a:spcPts val="0"/>
              </a:spcBef>
              <a:spcAft>
                <a:spcPts val="0"/>
              </a:spcAft>
              <a:buSzPts val="2800"/>
              <a:buNone/>
              <a:defRPr sz="1000">
                <a:latin typeface="Hanken Grotesk"/>
                <a:ea typeface="Hanken Grotesk"/>
                <a:cs typeface="Hanken Grotesk"/>
                <a:sym typeface="Hanken Grotesk"/>
              </a:defRPr>
            </a:lvl9pPr>
          </a:lstStyle>
          <a:p/>
        </p:txBody>
      </p:sp>
      <p:sp>
        <p:nvSpPr>
          <p:cNvPr id="829" name="Google Shape;829;p74"/>
          <p:cNvSpPr txBox="1"/>
          <p:nvPr>
            <p:ph idx="4" type="title"/>
          </p:nvPr>
        </p:nvSpPr>
        <p:spPr>
          <a:xfrm>
            <a:off x="5729600" y="1632575"/>
            <a:ext cx="1440300" cy="252000"/>
          </a:xfrm>
          <a:prstGeom prst="rect">
            <a:avLst/>
          </a:prstGeom>
        </p:spPr>
        <p:txBody>
          <a:bodyPr anchorCtr="0" anchor="ctr" bIns="0" lIns="0" spcFirstLastPara="1" rIns="0" wrap="square" tIns="0">
            <a:noAutofit/>
          </a:bodyPr>
          <a:lstStyle>
            <a:lvl1pPr lvl="0" algn="ctr">
              <a:lnSpc>
                <a:spcPct val="90000"/>
              </a:lnSpc>
              <a:spcBef>
                <a:spcPts val="0"/>
              </a:spcBef>
              <a:spcAft>
                <a:spcPts val="0"/>
              </a:spcAft>
              <a:buSzPts val="2800"/>
              <a:buNone/>
              <a:defRPr sz="1000">
                <a:latin typeface="Hanken Grotesk"/>
                <a:ea typeface="Hanken Grotesk"/>
                <a:cs typeface="Hanken Grotesk"/>
                <a:sym typeface="Hanken Grotesk"/>
              </a:defRPr>
            </a:lvl1pPr>
            <a:lvl2pPr lvl="1" algn="ctr">
              <a:lnSpc>
                <a:spcPct val="115000"/>
              </a:lnSpc>
              <a:spcBef>
                <a:spcPts val="0"/>
              </a:spcBef>
              <a:spcAft>
                <a:spcPts val="0"/>
              </a:spcAft>
              <a:buSzPts val="2800"/>
              <a:buNone/>
              <a:defRPr sz="1000">
                <a:latin typeface="Hanken Grotesk"/>
                <a:ea typeface="Hanken Grotesk"/>
                <a:cs typeface="Hanken Grotesk"/>
                <a:sym typeface="Hanken Grotesk"/>
              </a:defRPr>
            </a:lvl2pPr>
            <a:lvl3pPr lvl="2" algn="ctr">
              <a:lnSpc>
                <a:spcPct val="115000"/>
              </a:lnSpc>
              <a:spcBef>
                <a:spcPts val="0"/>
              </a:spcBef>
              <a:spcAft>
                <a:spcPts val="0"/>
              </a:spcAft>
              <a:buSzPts val="2800"/>
              <a:buNone/>
              <a:defRPr sz="1000">
                <a:latin typeface="Hanken Grotesk"/>
                <a:ea typeface="Hanken Grotesk"/>
                <a:cs typeface="Hanken Grotesk"/>
                <a:sym typeface="Hanken Grotesk"/>
              </a:defRPr>
            </a:lvl3pPr>
            <a:lvl4pPr lvl="3" algn="ctr">
              <a:lnSpc>
                <a:spcPct val="115000"/>
              </a:lnSpc>
              <a:spcBef>
                <a:spcPts val="0"/>
              </a:spcBef>
              <a:spcAft>
                <a:spcPts val="0"/>
              </a:spcAft>
              <a:buSzPts val="2800"/>
              <a:buNone/>
              <a:defRPr sz="1000">
                <a:latin typeface="Hanken Grotesk"/>
                <a:ea typeface="Hanken Grotesk"/>
                <a:cs typeface="Hanken Grotesk"/>
                <a:sym typeface="Hanken Grotesk"/>
              </a:defRPr>
            </a:lvl4pPr>
            <a:lvl5pPr lvl="4" algn="ctr">
              <a:lnSpc>
                <a:spcPct val="115000"/>
              </a:lnSpc>
              <a:spcBef>
                <a:spcPts val="0"/>
              </a:spcBef>
              <a:spcAft>
                <a:spcPts val="0"/>
              </a:spcAft>
              <a:buSzPts val="2800"/>
              <a:buNone/>
              <a:defRPr sz="1000">
                <a:latin typeface="Hanken Grotesk"/>
                <a:ea typeface="Hanken Grotesk"/>
                <a:cs typeface="Hanken Grotesk"/>
                <a:sym typeface="Hanken Grotesk"/>
              </a:defRPr>
            </a:lvl5pPr>
            <a:lvl6pPr lvl="5" algn="ctr">
              <a:lnSpc>
                <a:spcPct val="115000"/>
              </a:lnSpc>
              <a:spcBef>
                <a:spcPts val="0"/>
              </a:spcBef>
              <a:spcAft>
                <a:spcPts val="0"/>
              </a:spcAft>
              <a:buSzPts val="2800"/>
              <a:buNone/>
              <a:defRPr sz="1000">
                <a:latin typeface="Hanken Grotesk"/>
                <a:ea typeface="Hanken Grotesk"/>
                <a:cs typeface="Hanken Grotesk"/>
                <a:sym typeface="Hanken Grotesk"/>
              </a:defRPr>
            </a:lvl6pPr>
            <a:lvl7pPr lvl="6" algn="ctr">
              <a:lnSpc>
                <a:spcPct val="115000"/>
              </a:lnSpc>
              <a:spcBef>
                <a:spcPts val="0"/>
              </a:spcBef>
              <a:spcAft>
                <a:spcPts val="0"/>
              </a:spcAft>
              <a:buSzPts val="2800"/>
              <a:buNone/>
              <a:defRPr sz="1000">
                <a:latin typeface="Hanken Grotesk"/>
                <a:ea typeface="Hanken Grotesk"/>
                <a:cs typeface="Hanken Grotesk"/>
                <a:sym typeface="Hanken Grotesk"/>
              </a:defRPr>
            </a:lvl7pPr>
            <a:lvl8pPr lvl="7" algn="ctr">
              <a:lnSpc>
                <a:spcPct val="115000"/>
              </a:lnSpc>
              <a:spcBef>
                <a:spcPts val="0"/>
              </a:spcBef>
              <a:spcAft>
                <a:spcPts val="0"/>
              </a:spcAft>
              <a:buSzPts val="2800"/>
              <a:buNone/>
              <a:defRPr sz="1000">
                <a:latin typeface="Hanken Grotesk"/>
                <a:ea typeface="Hanken Grotesk"/>
                <a:cs typeface="Hanken Grotesk"/>
                <a:sym typeface="Hanken Grotesk"/>
              </a:defRPr>
            </a:lvl8pPr>
            <a:lvl9pPr lvl="8" algn="ctr">
              <a:lnSpc>
                <a:spcPct val="115000"/>
              </a:lnSpc>
              <a:spcBef>
                <a:spcPts val="0"/>
              </a:spcBef>
              <a:spcAft>
                <a:spcPts val="0"/>
              </a:spcAft>
              <a:buSzPts val="2800"/>
              <a:buNone/>
              <a:defRPr sz="1000">
                <a:latin typeface="Hanken Grotesk"/>
                <a:ea typeface="Hanken Grotesk"/>
                <a:cs typeface="Hanken Grotesk"/>
                <a:sym typeface="Hanken Grotesk"/>
              </a:defRPr>
            </a:lvl9pPr>
          </a:lstStyle>
          <a:p/>
        </p:txBody>
      </p:sp>
      <p:sp>
        <p:nvSpPr>
          <p:cNvPr id="830" name="Google Shape;830;p74"/>
          <p:cNvSpPr txBox="1"/>
          <p:nvPr>
            <p:ph idx="5" type="title"/>
          </p:nvPr>
        </p:nvSpPr>
        <p:spPr>
          <a:xfrm>
            <a:off x="7518138" y="1632575"/>
            <a:ext cx="1440300" cy="252000"/>
          </a:xfrm>
          <a:prstGeom prst="rect">
            <a:avLst/>
          </a:prstGeom>
        </p:spPr>
        <p:txBody>
          <a:bodyPr anchorCtr="0" anchor="ctr" bIns="0" lIns="0" spcFirstLastPara="1" rIns="0" wrap="square" tIns="0">
            <a:noAutofit/>
          </a:bodyPr>
          <a:lstStyle>
            <a:lvl1pPr lvl="0" algn="ctr">
              <a:lnSpc>
                <a:spcPct val="90000"/>
              </a:lnSpc>
              <a:spcBef>
                <a:spcPts val="0"/>
              </a:spcBef>
              <a:spcAft>
                <a:spcPts val="0"/>
              </a:spcAft>
              <a:buSzPts val="2800"/>
              <a:buNone/>
              <a:defRPr sz="1000">
                <a:latin typeface="Hanken Grotesk"/>
                <a:ea typeface="Hanken Grotesk"/>
                <a:cs typeface="Hanken Grotesk"/>
                <a:sym typeface="Hanken Grotesk"/>
              </a:defRPr>
            </a:lvl1pPr>
            <a:lvl2pPr lvl="1" algn="ctr">
              <a:lnSpc>
                <a:spcPct val="115000"/>
              </a:lnSpc>
              <a:spcBef>
                <a:spcPts val="0"/>
              </a:spcBef>
              <a:spcAft>
                <a:spcPts val="0"/>
              </a:spcAft>
              <a:buSzPts val="2800"/>
              <a:buNone/>
              <a:defRPr sz="1000">
                <a:latin typeface="Hanken Grotesk"/>
                <a:ea typeface="Hanken Grotesk"/>
                <a:cs typeface="Hanken Grotesk"/>
                <a:sym typeface="Hanken Grotesk"/>
              </a:defRPr>
            </a:lvl2pPr>
            <a:lvl3pPr lvl="2" algn="ctr">
              <a:lnSpc>
                <a:spcPct val="115000"/>
              </a:lnSpc>
              <a:spcBef>
                <a:spcPts val="0"/>
              </a:spcBef>
              <a:spcAft>
                <a:spcPts val="0"/>
              </a:spcAft>
              <a:buSzPts val="2800"/>
              <a:buNone/>
              <a:defRPr sz="1000">
                <a:latin typeface="Hanken Grotesk"/>
                <a:ea typeface="Hanken Grotesk"/>
                <a:cs typeface="Hanken Grotesk"/>
                <a:sym typeface="Hanken Grotesk"/>
              </a:defRPr>
            </a:lvl3pPr>
            <a:lvl4pPr lvl="3" algn="ctr">
              <a:lnSpc>
                <a:spcPct val="115000"/>
              </a:lnSpc>
              <a:spcBef>
                <a:spcPts val="0"/>
              </a:spcBef>
              <a:spcAft>
                <a:spcPts val="0"/>
              </a:spcAft>
              <a:buSzPts val="2800"/>
              <a:buNone/>
              <a:defRPr sz="1000">
                <a:latin typeface="Hanken Grotesk"/>
                <a:ea typeface="Hanken Grotesk"/>
                <a:cs typeface="Hanken Grotesk"/>
                <a:sym typeface="Hanken Grotesk"/>
              </a:defRPr>
            </a:lvl4pPr>
            <a:lvl5pPr lvl="4" algn="ctr">
              <a:lnSpc>
                <a:spcPct val="115000"/>
              </a:lnSpc>
              <a:spcBef>
                <a:spcPts val="0"/>
              </a:spcBef>
              <a:spcAft>
                <a:spcPts val="0"/>
              </a:spcAft>
              <a:buSzPts val="2800"/>
              <a:buNone/>
              <a:defRPr sz="1000">
                <a:latin typeface="Hanken Grotesk"/>
                <a:ea typeface="Hanken Grotesk"/>
                <a:cs typeface="Hanken Grotesk"/>
                <a:sym typeface="Hanken Grotesk"/>
              </a:defRPr>
            </a:lvl5pPr>
            <a:lvl6pPr lvl="5" algn="ctr">
              <a:lnSpc>
                <a:spcPct val="115000"/>
              </a:lnSpc>
              <a:spcBef>
                <a:spcPts val="0"/>
              </a:spcBef>
              <a:spcAft>
                <a:spcPts val="0"/>
              </a:spcAft>
              <a:buSzPts val="2800"/>
              <a:buNone/>
              <a:defRPr sz="1000">
                <a:latin typeface="Hanken Grotesk"/>
                <a:ea typeface="Hanken Grotesk"/>
                <a:cs typeface="Hanken Grotesk"/>
                <a:sym typeface="Hanken Grotesk"/>
              </a:defRPr>
            </a:lvl6pPr>
            <a:lvl7pPr lvl="6" algn="ctr">
              <a:lnSpc>
                <a:spcPct val="115000"/>
              </a:lnSpc>
              <a:spcBef>
                <a:spcPts val="0"/>
              </a:spcBef>
              <a:spcAft>
                <a:spcPts val="0"/>
              </a:spcAft>
              <a:buSzPts val="2800"/>
              <a:buNone/>
              <a:defRPr sz="1000">
                <a:latin typeface="Hanken Grotesk"/>
                <a:ea typeface="Hanken Grotesk"/>
                <a:cs typeface="Hanken Grotesk"/>
                <a:sym typeface="Hanken Grotesk"/>
              </a:defRPr>
            </a:lvl7pPr>
            <a:lvl8pPr lvl="7" algn="ctr">
              <a:lnSpc>
                <a:spcPct val="115000"/>
              </a:lnSpc>
              <a:spcBef>
                <a:spcPts val="0"/>
              </a:spcBef>
              <a:spcAft>
                <a:spcPts val="0"/>
              </a:spcAft>
              <a:buSzPts val="2800"/>
              <a:buNone/>
              <a:defRPr sz="1000">
                <a:latin typeface="Hanken Grotesk"/>
                <a:ea typeface="Hanken Grotesk"/>
                <a:cs typeface="Hanken Grotesk"/>
                <a:sym typeface="Hanken Grotesk"/>
              </a:defRPr>
            </a:lvl8pPr>
            <a:lvl9pPr lvl="8" algn="ctr">
              <a:lnSpc>
                <a:spcPct val="115000"/>
              </a:lnSpc>
              <a:spcBef>
                <a:spcPts val="0"/>
              </a:spcBef>
              <a:spcAft>
                <a:spcPts val="0"/>
              </a:spcAft>
              <a:buSzPts val="2800"/>
              <a:buNone/>
              <a:defRPr sz="1000">
                <a:latin typeface="Hanken Grotesk"/>
                <a:ea typeface="Hanken Grotesk"/>
                <a:cs typeface="Hanken Grotesk"/>
                <a:sym typeface="Hanken Grotesk"/>
              </a:defRPr>
            </a:lvl9pPr>
          </a:lstStyle>
          <a:p/>
        </p:txBody>
      </p:sp>
      <p:sp>
        <p:nvSpPr>
          <p:cNvPr id="831" name="Google Shape;831;p74"/>
          <p:cNvSpPr txBox="1"/>
          <p:nvPr>
            <p:ph idx="6" type="title"/>
          </p:nvPr>
        </p:nvSpPr>
        <p:spPr>
          <a:xfrm>
            <a:off x="224752" y="604888"/>
            <a:ext cx="1778700" cy="651900"/>
          </a:xfrm>
          <a:prstGeom prst="rect">
            <a:avLst/>
          </a:prstGeom>
        </p:spPr>
        <p:txBody>
          <a:bodyPr anchorCtr="0" anchor="t" bIns="90000" lIns="180000" spcFirstLastPara="1" rIns="0" wrap="square" tIns="90000">
            <a:noAutofit/>
          </a:bodyPr>
          <a:lstStyle>
            <a:lvl1pPr lvl="0">
              <a:lnSpc>
                <a:spcPct val="90000"/>
              </a:lnSpc>
              <a:spcBef>
                <a:spcPts val="0"/>
              </a:spcBef>
              <a:spcAft>
                <a:spcPts val="0"/>
              </a:spcAft>
              <a:buSzPts val="2800"/>
              <a:buNone/>
              <a:defRPr sz="4200">
                <a:latin typeface="Hanken Grotesk"/>
                <a:ea typeface="Hanken Grotesk"/>
                <a:cs typeface="Hanken Grotesk"/>
                <a:sym typeface="Hanken Grotesk"/>
              </a:defRPr>
            </a:lvl1pPr>
            <a:lvl2pPr lvl="1">
              <a:lnSpc>
                <a:spcPct val="115000"/>
              </a:lnSpc>
              <a:spcBef>
                <a:spcPts val="0"/>
              </a:spcBef>
              <a:spcAft>
                <a:spcPts val="0"/>
              </a:spcAft>
              <a:buSzPts val="2800"/>
              <a:buNone/>
              <a:defRPr sz="1000">
                <a:latin typeface="Hanken Grotesk"/>
                <a:ea typeface="Hanken Grotesk"/>
                <a:cs typeface="Hanken Grotesk"/>
                <a:sym typeface="Hanken Grotesk"/>
              </a:defRPr>
            </a:lvl2pPr>
            <a:lvl3pPr lvl="2">
              <a:lnSpc>
                <a:spcPct val="115000"/>
              </a:lnSpc>
              <a:spcBef>
                <a:spcPts val="0"/>
              </a:spcBef>
              <a:spcAft>
                <a:spcPts val="0"/>
              </a:spcAft>
              <a:buSzPts val="2800"/>
              <a:buNone/>
              <a:defRPr sz="1000">
                <a:latin typeface="Hanken Grotesk"/>
                <a:ea typeface="Hanken Grotesk"/>
                <a:cs typeface="Hanken Grotesk"/>
                <a:sym typeface="Hanken Grotesk"/>
              </a:defRPr>
            </a:lvl3pPr>
            <a:lvl4pPr lvl="3">
              <a:lnSpc>
                <a:spcPct val="115000"/>
              </a:lnSpc>
              <a:spcBef>
                <a:spcPts val="0"/>
              </a:spcBef>
              <a:spcAft>
                <a:spcPts val="0"/>
              </a:spcAft>
              <a:buSzPts val="2800"/>
              <a:buNone/>
              <a:defRPr sz="1000">
                <a:latin typeface="Hanken Grotesk"/>
                <a:ea typeface="Hanken Grotesk"/>
                <a:cs typeface="Hanken Grotesk"/>
                <a:sym typeface="Hanken Grotesk"/>
              </a:defRPr>
            </a:lvl4pPr>
            <a:lvl5pPr lvl="4">
              <a:lnSpc>
                <a:spcPct val="115000"/>
              </a:lnSpc>
              <a:spcBef>
                <a:spcPts val="0"/>
              </a:spcBef>
              <a:spcAft>
                <a:spcPts val="0"/>
              </a:spcAft>
              <a:buSzPts val="2800"/>
              <a:buNone/>
              <a:defRPr sz="1000">
                <a:latin typeface="Hanken Grotesk"/>
                <a:ea typeface="Hanken Grotesk"/>
                <a:cs typeface="Hanken Grotesk"/>
                <a:sym typeface="Hanken Grotesk"/>
              </a:defRPr>
            </a:lvl5pPr>
            <a:lvl6pPr lvl="5">
              <a:lnSpc>
                <a:spcPct val="115000"/>
              </a:lnSpc>
              <a:spcBef>
                <a:spcPts val="0"/>
              </a:spcBef>
              <a:spcAft>
                <a:spcPts val="0"/>
              </a:spcAft>
              <a:buSzPts val="2800"/>
              <a:buNone/>
              <a:defRPr sz="1000">
                <a:latin typeface="Hanken Grotesk"/>
                <a:ea typeface="Hanken Grotesk"/>
                <a:cs typeface="Hanken Grotesk"/>
                <a:sym typeface="Hanken Grotesk"/>
              </a:defRPr>
            </a:lvl6pPr>
            <a:lvl7pPr lvl="6">
              <a:lnSpc>
                <a:spcPct val="115000"/>
              </a:lnSpc>
              <a:spcBef>
                <a:spcPts val="0"/>
              </a:spcBef>
              <a:spcAft>
                <a:spcPts val="0"/>
              </a:spcAft>
              <a:buSzPts val="2800"/>
              <a:buNone/>
              <a:defRPr sz="1000">
                <a:latin typeface="Hanken Grotesk"/>
                <a:ea typeface="Hanken Grotesk"/>
                <a:cs typeface="Hanken Grotesk"/>
                <a:sym typeface="Hanken Grotesk"/>
              </a:defRPr>
            </a:lvl7pPr>
            <a:lvl8pPr lvl="7">
              <a:lnSpc>
                <a:spcPct val="115000"/>
              </a:lnSpc>
              <a:spcBef>
                <a:spcPts val="0"/>
              </a:spcBef>
              <a:spcAft>
                <a:spcPts val="0"/>
              </a:spcAft>
              <a:buSzPts val="2800"/>
              <a:buNone/>
              <a:defRPr sz="1000">
                <a:latin typeface="Hanken Grotesk"/>
                <a:ea typeface="Hanken Grotesk"/>
                <a:cs typeface="Hanken Grotesk"/>
                <a:sym typeface="Hanken Grotesk"/>
              </a:defRPr>
            </a:lvl8pPr>
            <a:lvl9pPr lvl="8">
              <a:lnSpc>
                <a:spcPct val="115000"/>
              </a:lnSpc>
              <a:spcBef>
                <a:spcPts val="0"/>
              </a:spcBef>
              <a:spcAft>
                <a:spcPts val="0"/>
              </a:spcAft>
              <a:buSzPts val="2800"/>
              <a:buNone/>
              <a:defRPr sz="1000">
                <a:latin typeface="Hanken Grotesk"/>
                <a:ea typeface="Hanken Grotesk"/>
                <a:cs typeface="Hanken Grotesk"/>
                <a:sym typeface="Hanken Grotesk"/>
              </a:defRPr>
            </a:lvl9pPr>
          </a:lstStyle>
          <a:p/>
        </p:txBody>
      </p:sp>
      <p:sp>
        <p:nvSpPr>
          <p:cNvPr id="832" name="Google Shape;832;p74"/>
          <p:cNvSpPr txBox="1"/>
          <p:nvPr>
            <p:ph idx="7" type="title"/>
          </p:nvPr>
        </p:nvSpPr>
        <p:spPr>
          <a:xfrm>
            <a:off x="2003802" y="604888"/>
            <a:ext cx="1778700" cy="651900"/>
          </a:xfrm>
          <a:prstGeom prst="rect">
            <a:avLst/>
          </a:prstGeom>
        </p:spPr>
        <p:txBody>
          <a:bodyPr anchorCtr="0" anchor="t" bIns="90000" lIns="180000" spcFirstLastPara="1" rIns="0" wrap="square" tIns="90000">
            <a:noAutofit/>
          </a:bodyPr>
          <a:lstStyle>
            <a:lvl1pPr lvl="0">
              <a:lnSpc>
                <a:spcPct val="90000"/>
              </a:lnSpc>
              <a:spcBef>
                <a:spcPts val="0"/>
              </a:spcBef>
              <a:spcAft>
                <a:spcPts val="0"/>
              </a:spcAft>
              <a:buSzPts val="2800"/>
              <a:buNone/>
              <a:defRPr sz="4200">
                <a:latin typeface="Hanken Grotesk"/>
                <a:ea typeface="Hanken Grotesk"/>
                <a:cs typeface="Hanken Grotesk"/>
                <a:sym typeface="Hanken Grotesk"/>
              </a:defRPr>
            </a:lvl1pPr>
            <a:lvl2pPr lvl="1">
              <a:lnSpc>
                <a:spcPct val="115000"/>
              </a:lnSpc>
              <a:spcBef>
                <a:spcPts val="0"/>
              </a:spcBef>
              <a:spcAft>
                <a:spcPts val="0"/>
              </a:spcAft>
              <a:buSzPts val="2800"/>
              <a:buNone/>
              <a:defRPr sz="1000">
                <a:latin typeface="Hanken Grotesk"/>
                <a:ea typeface="Hanken Grotesk"/>
                <a:cs typeface="Hanken Grotesk"/>
                <a:sym typeface="Hanken Grotesk"/>
              </a:defRPr>
            </a:lvl2pPr>
            <a:lvl3pPr lvl="2">
              <a:lnSpc>
                <a:spcPct val="115000"/>
              </a:lnSpc>
              <a:spcBef>
                <a:spcPts val="0"/>
              </a:spcBef>
              <a:spcAft>
                <a:spcPts val="0"/>
              </a:spcAft>
              <a:buSzPts val="2800"/>
              <a:buNone/>
              <a:defRPr sz="1000">
                <a:latin typeface="Hanken Grotesk"/>
                <a:ea typeface="Hanken Grotesk"/>
                <a:cs typeface="Hanken Grotesk"/>
                <a:sym typeface="Hanken Grotesk"/>
              </a:defRPr>
            </a:lvl3pPr>
            <a:lvl4pPr lvl="3">
              <a:lnSpc>
                <a:spcPct val="115000"/>
              </a:lnSpc>
              <a:spcBef>
                <a:spcPts val="0"/>
              </a:spcBef>
              <a:spcAft>
                <a:spcPts val="0"/>
              </a:spcAft>
              <a:buSzPts val="2800"/>
              <a:buNone/>
              <a:defRPr sz="1000">
                <a:latin typeface="Hanken Grotesk"/>
                <a:ea typeface="Hanken Grotesk"/>
                <a:cs typeface="Hanken Grotesk"/>
                <a:sym typeface="Hanken Grotesk"/>
              </a:defRPr>
            </a:lvl4pPr>
            <a:lvl5pPr lvl="4">
              <a:lnSpc>
                <a:spcPct val="115000"/>
              </a:lnSpc>
              <a:spcBef>
                <a:spcPts val="0"/>
              </a:spcBef>
              <a:spcAft>
                <a:spcPts val="0"/>
              </a:spcAft>
              <a:buSzPts val="2800"/>
              <a:buNone/>
              <a:defRPr sz="1000">
                <a:latin typeface="Hanken Grotesk"/>
                <a:ea typeface="Hanken Grotesk"/>
                <a:cs typeface="Hanken Grotesk"/>
                <a:sym typeface="Hanken Grotesk"/>
              </a:defRPr>
            </a:lvl5pPr>
            <a:lvl6pPr lvl="5">
              <a:lnSpc>
                <a:spcPct val="115000"/>
              </a:lnSpc>
              <a:spcBef>
                <a:spcPts val="0"/>
              </a:spcBef>
              <a:spcAft>
                <a:spcPts val="0"/>
              </a:spcAft>
              <a:buSzPts val="2800"/>
              <a:buNone/>
              <a:defRPr sz="1000">
                <a:latin typeface="Hanken Grotesk"/>
                <a:ea typeface="Hanken Grotesk"/>
                <a:cs typeface="Hanken Grotesk"/>
                <a:sym typeface="Hanken Grotesk"/>
              </a:defRPr>
            </a:lvl6pPr>
            <a:lvl7pPr lvl="6">
              <a:lnSpc>
                <a:spcPct val="115000"/>
              </a:lnSpc>
              <a:spcBef>
                <a:spcPts val="0"/>
              </a:spcBef>
              <a:spcAft>
                <a:spcPts val="0"/>
              </a:spcAft>
              <a:buSzPts val="2800"/>
              <a:buNone/>
              <a:defRPr sz="1000">
                <a:latin typeface="Hanken Grotesk"/>
                <a:ea typeface="Hanken Grotesk"/>
                <a:cs typeface="Hanken Grotesk"/>
                <a:sym typeface="Hanken Grotesk"/>
              </a:defRPr>
            </a:lvl7pPr>
            <a:lvl8pPr lvl="7">
              <a:lnSpc>
                <a:spcPct val="115000"/>
              </a:lnSpc>
              <a:spcBef>
                <a:spcPts val="0"/>
              </a:spcBef>
              <a:spcAft>
                <a:spcPts val="0"/>
              </a:spcAft>
              <a:buSzPts val="2800"/>
              <a:buNone/>
              <a:defRPr sz="1000">
                <a:latin typeface="Hanken Grotesk"/>
                <a:ea typeface="Hanken Grotesk"/>
                <a:cs typeface="Hanken Grotesk"/>
                <a:sym typeface="Hanken Grotesk"/>
              </a:defRPr>
            </a:lvl8pPr>
            <a:lvl9pPr lvl="8">
              <a:lnSpc>
                <a:spcPct val="115000"/>
              </a:lnSpc>
              <a:spcBef>
                <a:spcPts val="0"/>
              </a:spcBef>
              <a:spcAft>
                <a:spcPts val="0"/>
              </a:spcAft>
              <a:buSzPts val="2800"/>
              <a:buNone/>
              <a:defRPr sz="1000">
                <a:latin typeface="Hanken Grotesk"/>
                <a:ea typeface="Hanken Grotesk"/>
                <a:cs typeface="Hanken Grotesk"/>
                <a:sym typeface="Hanken Grotesk"/>
              </a:defRPr>
            </a:lvl9pPr>
          </a:lstStyle>
          <a:p/>
        </p:txBody>
      </p:sp>
      <p:sp>
        <p:nvSpPr>
          <p:cNvPr id="833" name="Google Shape;833;p74"/>
          <p:cNvSpPr txBox="1"/>
          <p:nvPr>
            <p:ph idx="8" type="title"/>
          </p:nvPr>
        </p:nvSpPr>
        <p:spPr>
          <a:xfrm>
            <a:off x="3780502" y="604888"/>
            <a:ext cx="1778700" cy="651900"/>
          </a:xfrm>
          <a:prstGeom prst="rect">
            <a:avLst/>
          </a:prstGeom>
        </p:spPr>
        <p:txBody>
          <a:bodyPr anchorCtr="0" anchor="t" bIns="90000" lIns="180000" spcFirstLastPara="1" rIns="0" wrap="square" tIns="90000">
            <a:noAutofit/>
          </a:bodyPr>
          <a:lstStyle>
            <a:lvl1pPr lvl="0">
              <a:lnSpc>
                <a:spcPct val="90000"/>
              </a:lnSpc>
              <a:spcBef>
                <a:spcPts val="0"/>
              </a:spcBef>
              <a:spcAft>
                <a:spcPts val="0"/>
              </a:spcAft>
              <a:buSzPts val="2800"/>
              <a:buNone/>
              <a:defRPr sz="4200">
                <a:latin typeface="Hanken Grotesk"/>
                <a:ea typeface="Hanken Grotesk"/>
                <a:cs typeface="Hanken Grotesk"/>
                <a:sym typeface="Hanken Grotesk"/>
              </a:defRPr>
            </a:lvl1pPr>
            <a:lvl2pPr lvl="1">
              <a:lnSpc>
                <a:spcPct val="115000"/>
              </a:lnSpc>
              <a:spcBef>
                <a:spcPts val="0"/>
              </a:spcBef>
              <a:spcAft>
                <a:spcPts val="0"/>
              </a:spcAft>
              <a:buSzPts val="2800"/>
              <a:buNone/>
              <a:defRPr sz="1000">
                <a:latin typeface="Hanken Grotesk"/>
                <a:ea typeface="Hanken Grotesk"/>
                <a:cs typeface="Hanken Grotesk"/>
                <a:sym typeface="Hanken Grotesk"/>
              </a:defRPr>
            </a:lvl2pPr>
            <a:lvl3pPr lvl="2">
              <a:lnSpc>
                <a:spcPct val="115000"/>
              </a:lnSpc>
              <a:spcBef>
                <a:spcPts val="0"/>
              </a:spcBef>
              <a:spcAft>
                <a:spcPts val="0"/>
              </a:spcAft>
              <a:buSzPts val="2800"/>
              <a:buNone/>
              <a:defRPr sz="1000">
                <a:latin typeface="Hanken Grotesk"/>
                <a:ea typeface="Hanken Grotesk"/>
                <a:cs typeface="Hanken Grotesk"/>
                <a:sym typeface="Hanken Grotesk"/>
              </a:defRPr>
            </a:lvl3pPr>
            <a:lvl4pPr lvl="3">
              <a:lnSpc>
                <a:spcPct val="115000"/>
              </a:lnSpc>
              <a:spcBef>
                <a:spcPts val="0"/>
              </a:spcBef>
              <a:spcAft>
                <a:spcPts val="0"/>
              </a:spcAft>
              <a:buSzPts val="2800"/>
              <a:buNone/>
              <a:defRPr sz="1000">
                <a:latin typeface="Hanken Grotesk"/>
                <a:ea typeface="Hanken Grotesk"/>
                <a:cs typeface="Hanken Grotesk"/>
                <a:sym typeface="Hanken Grotesk"/>
              </a:defRPr>
            </a:lvl4pPr>
            <a:lvl5pPr lvl="4">
              <a:lnSpc>
                <a:spcPct val="115000"/>
              </a:lnSpc>
              <a:spcBef>
                <a:spcPts val="0"/>
              </a:spcBef>
              <a:spcAft>
                <a:spcPts val="0"/>
              </a:spcAft>
              <a:buSzPts val="2800"/>
              <a:buNone/>
              <a:defRPr sz="1000">
                <a:latin typeface="Hanken Grotesk"/>
                <a:ea typeface="Hanken Grotesk"/>
                <a:cs typeface="Hanken Grotesk"/>
                <a:sym typeface="Hanken Grotesk"/>
              </a:defRPr>
            </a:lvl5pPr>
            <a:lvl6pPr lvl="5">
              <a:lnSpc>
                <a:spcPct val="115000"/>
              </a:lnSpc>
              <a:spcBef>
                <a:spcPts val="0"/>
              </a:spcBef>
              <a:spcAft>
                <a:spcPts val="0"/>
              </a:spcAft>
              <a:buSzPts val="2800"/>
              <a:buNone/>
              <a:defRPr sz="1000">
                <a:latin typeface="Hanken Grotesk"/>
                <a:ea typeface="Hanken Grotesk"/>
                <a:cs typeface="Hanken Grotesk"/>
                <a:sym typeface="Hanken Grotesk"/>
              </a:defRPr>
            </a:lvl6pPr>
            <a:lvl7pPr lvl="6">
              <a:lnSpc>
                <a:spcPct val="115000"/>
              </a:lnSpc>
              <a:spcBef>
                <a:spcPts val="0"/>
              </a:spcBef>
              <a:spcAft>
                <a:spcPts val="0"/>
              </a:spcAft>
              <a:buSzPts val="2800"/>
              <a:buNone/>
              <a:defRPr sz="1000">
                <a:latin typeface="Hanken Grotesk"/>
                <a:ea typeface="Hanken Grotesk"/>
                <a:cs typeface="Hanken Grotesk"/>
                <a:sym typeface="Hanken Grotesk"/>
              </a:defRPr>
            </a:lvl7pPr>
            <a:lvl8pPr lvl="7">
              <a:lnSpc>
                <a:spcPct val="115000"/>
              </a:lnSpc>
              <a:spcBef>
                <a:spcPts val="0"/>
              </a:spcBef>
              <a:spcAft>
                <a:spcPts val="0"/>
              </a:spcAft>
              <a:buSzPts val="2800"/>
              <a:buNone/>
              <a:defRPr sz="1000">
                <a:latin typeface="Hanken Grotesk"/>
                <a:ea typeface="Hanken Grotesk"/>
                <a:cs typeface="Hanken Grotesk"/>
                <a:sym typeface="Hanken Grotesk"/>
              </a:defRPr>
            </a:lvl8pPr>
            <a:lvl9pPr lvl="8">
              <a:lnSpc>
                <a:spcPct val="115000"/>
              </a:lnSpc>
              <a:spcBef>
                <a:spcPts val="0"/>
              </a:spcBef>
              <a:spcAft>
                <a:spcPts val="0"/>
              </a:spcAft>
              <a:buSzPts val="2800"/>
              <a:buNone/>
              <a:defRPr sz="1000">
                <a:latin typeface="Hanken Grotesk"/>
                <a:ea typeface="Hanken Grotesk"/>
                <a:cs typeface="Hanken Grotesk"/>
                <a:sym typeface="Hanken Grotesk"/>
              </a:defRPr>
            </a:lvl9pPr>
          </a:lstStyle>
          <a:p/>
        </p:txBody>
      </p:sp>
      <p:sp>
        <p:nvSpPr>
          <p:cNvPr id="834" name="Google Shape;834;p74"/>
          <p:cNvSpPr txBox="1"/>
          <p:nvPr>
            <p:ph idx="9" type="title"/>
          </p:nvPr>
        </p:nvSpPr>
        <p:spPr>
          <a:xfrm>
            <a:off x="5558652" y="604888"/>
            <a:ext cx="1778700" cy="651900"/>
          </a:xfrm>
          <a:prstGeom prst="rect">
            <a:avLst/>
          </a:prstGeom>
        </p:spPr>
        <p:txBody>
          <a:bodyPr anchorCtr="0" anchor="t" bIns="90000" lIns="180000" spcFirstLastPara="1" rIns="0" wrap="square" tIns="90000">
            <a:noAutofit/>
          </a:bodyPr>
          <a:lstStyle>
            <a:lvl1pPr lvl="0">
              <a:lnSpc>
                <a:spcPct val="90000"/>
              </a:lnSpc>
              <a:spcBef>
                <a:spcPts val="0"/>
              </a:spcBef>
              <a:spcAft>
                <a:spcPts val="0"/>
              </a:spcAft>
              <a:buSzPts val="2800"/>
              <a:buNone/>
              <a:defRPr sz="4200">
                <a:latin typeface="Hanken Grotesk"/>
                <a:ea typeface="Hanken Grotesk"/>
                <a:cs typeface="Hanken Grotesk"/>
                <a:sym typeface="Hanken Grotesk"/>
              </a:defRPr>
            </a:lvl1pPr>
            <a:lvl2pPr lvl="1">
              <a:lnSpc>
                <a:spcPct val="115000"/>
              </a:lnSpc>
              <a:spcBef>
                <a:spcPts val="0"/>
              </a:spcBef>
              <a:spcAft>
                <a:spcPts val="0"/>
              </a:spcAft>
              <a:buSzPts val="2800"/>
              <a:buNone/>
              <a:defRPr sz="1000">
                <a:latin typeface="Hanken Grotesk"/>
                <a:ea typeface="Hanken Grotesk"/>
                <a:cs typeface="Hanken Grotesk"/>
                <a:sym typeface="Hanken Grotesk"/>
              </a:defRPr>
            </a:lvl2pPr>
            <a:lvl3pPr lvl="2">
              <a:lnSpc>
                <a:spcPct val="115000"/>
              </a:lnSpc>
              <a:spcBef>
                <a:spcPts val="0"/>
              </a:spcBef>
              <a:spcAft>
                <a:spcPts val="0"/>
              </a:spcAft>
              <a:buSzPts val="2800"/>
              <a:buNone/>
              <a:defRPr sz="1000">
                <a:latin typeface="Hanken Grotesk"/>
                <a:ea typeface="Hanken Grotesk"/>
                <a:cs typeface="Hanken Grotesk"/>
                <a:sym typeface="Hanken Grotesk"/>
              </a:defRPr>
            </a:lvl3pPr>
            <a:lvl4pPr lvl="3">
              <a:lnSpc>
                <a:spcPct val="115000"/>
              </a:lnSpc>
              <a:spcBef>
                <a:spcPts val="0"/>
              </a:spcBef>
              <a:spcAft>
                <a:spcPts val="0"/>
              </a:spcAft>
              <a:buSzPts val="2800"/>
              <a:buNone/>
              <a:defRPr sz="1000">
                <a:latin typeface="Hanken Grotesk"/>
                <a:ea typeface="Hanken Grotesk"/>
                <a:cs typeface="Hanken Grotesk"/>
                <a:sym typeface="Hanken Grotesk"/>
              </a:defRPr>
            </a:lvl4pPr>
            <a:lvl5pPr lvl="4">
              <a:lnSpc>
                <a:spcPct val="115000"/>
              </a:lnSpc>
              <a:spcBef>
                <a:spcPts val="0"/>
              </a:spcBef>
              <a:spcAft>
                <a:spcPts val="0"/>
              </a:spcAft>
              <a:buSzPts val="2800"/>
              <a:buNone/>
              <a:defRPr sz="1000">
                <a:latin typeface="Hanken Grotesk"/>
                <a:ea typeface="Hanken Grotesk"/>
                <a:cs typeface="Hanken Grotesk"/>
                <a:sym typeface="Hanken Grotesk"/>
              </a:defRPr>
            </a:lvl5pPr>
            <a:lvl6pPr lvl="5">
              <a:lnSpc>
                <a:spcPct val="115000"/>
              </a:lnSpc>
              <a:spcBef>
                <a:spcPts val="0"/>
              </a:spcBef>
              <a:spcAft>
                <a:spcPts val="0"/>
              </a:spcAft>
              <a:buSzPts val="2800"/>
              <a:buNone/>
              <a:defRPr sz="1000">
                <a:latin typeface="Hanken Grotesk"/>
                <a:ea typeface="Hanken Grotesk"/>
                <a:cs typeface="Hanken Grotesk"/>
                <a:sym typeface="Hanken Grotesk"/>
              </a:defRPr>
            </a:lvl6pPr>
            <a:lvl7pPr lvl="6">
              <a:lnSpc>
                <a:spcPct val="115000"/>
              </a:lnSpc>
              <a:spcBef>
                <a:spcPts val="0"/>
              </a:spcBef>
              <a:spcAft>
                <a:spcPts val="0"/>
              </a:spcAft>
              <a:buSzPts val="2800"/>
              <a:buNone/>
              <a:defRPr sz="1000">
                <a:latin typeface="Hanken Grotesk"/>
                <a:ea typeface="Hanken Grotesk"/>
                <a:cs typeface="Hanken Grotesk"/>
                <a:sym typeface="Hanken Grotesk"/>
              </a:defRPr>
            </a:lvl7pPr>
            <a:lvl8pPr lvl="7">
              <a:lnSpc>
                <a:spcPct val="115000"/>
              </a:lnSpc>
              <a:spcBef>
                <a:spcPts val="0"/>
              </a:spcBef>
              <a:spcAft>
                <a:spcPts val="0"/>
              </a:spcAft>
              <a:buSzPts val="2800"/>
              <a:buNone/>
              <a:defRPr sz="1000">
                <a:latin typeface="Hanken Grotesk"/>
                <a:ea typeface="Hanken Grotesk"/>
                <a:cs typeface="Hanken Grotesk"/>
                <a:sym typeface="Hanken Grotesk"/>
              </a:defRPr>
            </a:lvl8pPr>
            <a:lvl9pPr lvl="8">
              <a:lnSpc>
                <a:spcPct val="115000"/>
              </a:lnSpc>
              <a:spcBef>
                <a:spcPts val="0"/>
              </a:spcBef>
              <a:spcAft>
                <a:spcPts val="0"/>
              </a:spcAft>
              <a:buSzPts val="2800"/>
              <a:buNone/>
              <a:defRPr sz="1000">
                <a:latin typeface="Hanken Grotesk"/>
                <a:ea typeface="Hanken Grotesk"/>
                <a:cs typeface="Hanken Grotesk"/>
                <a:sym typeface="Hanken Grotesk"/>
              </a:defRPr>
            </a:lvl9pPr>
          </a:lstStyle>
          <a:p/>
        </p:txBody>
      </p:sp>
      <p:sp>
        <p:nvSpPr>
          <p:cNvPr id="835" name="Google Shape;835;p74"/>
          <p:cNvSpPr txBox="1"/>
          <p:nvPr>
            <p:ph idx="13" type="title"/>
          </p:nvPr>
        </p:nvSpPr>
        <p:spPr>
          <a:xfrm>
            <a:off x="7336452" y="604888"/>
            <a:ext cx="1778700" cy="651900"/>
          </a:xfrm>
          <a:prstGeom prst="rect">
            <a:avLst/>
          </a:prstGeom>
        </p:spPr>
        <p:txBody>
          <a:bodyPr anchorCtr="0" anchor="t" bIns="90000" lIns="180000" spcFirstLastPara="1" rIns="0" wrap="square" tIns="90000">
            <a:noAutofit/>
          </a:bodyPr>
          <a:lstStyle>
            <a:lvl1pPr lvl="0">
              <a:lnSpc>
                <a:spcPct val="90000"/>
              </a:lnSpc>
              <a:spcBef>
                <a:spcPts val="0"/>
              </a:spcBef>
              <a:spcAft>
                <a:spcPts val="0"/>
              </a:spcAft>
              <a:buSzPts val="2800"/>
              <a:buNone/>
              <a:defRPr sz="4200">
                <a:latin typeface="Hanken Grotesk"/>
                <a:ea typeface="Hanken Grotesk"/>
                <a:cs typeface="Hanken Grotesk"/>
                <a:sym typeface="Hanken Grotesk"/>
              </a:defRPr>
            </a:lvl1pPr>
            <a:lvl2pPr lvl="1">
              <a:lnSpc>
                <a:spcPct val="115000"/>
              </a:lnSpc>
              <a:spcBef>
                <a:spcPts val="0"/>
              </a:spcBef>
              <a:spcAft>
                <a:spcPts val="0"/>
              </a:spcAft>
              <a:buSzPts val="2800"/>
              <a:buNone/>
              <a:defRPr sz="1000">
                <a:latin typeface="Hanken Grotesk"/>
                <a:ea typeface="Hanken Grotesk"/>
                <a:cs typeface="Hanken Grotesk"/>
                <a:sym typeface="Hanken Grotesk"/>
              </a:defRPr>
            </a:lvl2pPr>
            <a:lvl3pPr lvl="2">
              <a:lnSpc>
                <a:spcPct val="115000"/>
              </a:lnSpc>
              <a:spcBef>
                <a:spcPts val="0"/>
              </a:spcBef>
              <a:spcAft>
                <a:spcPts val="0"/>
              </a:spcAft>
              <a:buSzPts val="2800"/>
              <a:buNone/>
              <a:defRPr sz="1000">
                <a:latin typeface="Hanken Grotesk"/>
                <a:ea typeface="Hanken Grotesk"/>
                <a:cs typeface="Hanken Grotesk"/>
                <a:sym typeface="Hanken Grotesk"/>
              </a:defRPr>
            </a:lvl3pPr>
            <a:lvl4pPr lvl="3">
              <a:lnSpc>
                <a:spcPct val="115000"/>
              </a:lnSpc>
              <a:spcBef>
                <a:spcPts val="0"/>
              </a:spcBef>
              <a:spcAft>
                <a:spcPts val="0"/>
              </a:spcAft>
              <a:buSzPts val="2800"/>
              <a:buNone/>
              <a:defRPr sz="1000">
                <a:latin typeface="Hanken Grotesk"/>
                <a:ea typeface="Hanken Grotesk"/>
                <a:cs typeface="Hanken Grotesk"/>
                <a:sym typeface="Hanken Grotesk"/>
              </a:defRPr>
            </a:lvl4pPr>
            <a:lvl5pPr lvl="4">
              <a:lnSpc>
                <a:spcPct val="115000"/>
              </a:lnSpc>
              <a:spcBef>
                <a:spcPts val="0"/>
              </a:spcBef>
              <a:spcAft>
                <a:spcPts val="0"/>
              </a:spcAft>
              <a:buSzPts val="2800"/>
              <a:buNone/>
              <a:defRPr sz="1000">
                <a:latin typeface="Hanken Grotesk"/>
                <a:ea typeface="Hanken Grotesk"/>
                <a:cs typeface="Hanken Grotesk"/>
                <a:sym typeface="Hanken Grotesk"/>
              </a:defRPr>
            </a:lvl5pPr>
            <a:lvl6pPr lvl="5">
              <a:lnSpc>
                <a:spcPct val="115000"/>
              </a:lnSpc>
              <a:spcBef>
                <a:spcPts val="0"/>
              </a:spcBef>
              <a:spcAft>
                <a:spcPts val="0"/>
              </a:spcAft>
              <a:buSzPts val="2800"/>
              <a:buNone/>
              <a:defRPr sz="1000">
                <a:latin typeface="Hanken Grotesk"/>
                <a:ea typeface="Hanken Grotesk"/>
                <a:cs typeface="Hanken Grotesk"/>
                <a:sym typeface="Hanken Grotesk"/>
              </a:defRPr>
            </a:lvl6pPr>
            <a:lvl7pPr lvl="6">
              <a:lnSpc>
                <a:spcPct val="115000"/>
              </a:lnSpc>
              <a:spcBef>
                <a:spcPts val="0"/>
              </a:spcBef>
              <a:spcAft>
                <a:spcPts val="0"/>
              </a:spcAft>
              <a:buSzPts val="2800"/>
              <a:buNone/>
              <a:defRPr sz="1000">
                <a:latin typeface="Hanken Grotesk"/>
                <a:ea typeface="Hanken Grotesk"/>
                <a:cs typeface="Hanken Grotesk"/>
                <a:sym typeface="Hanken Grotesk"/>
              </a:defRPr>
            </a:lvl7pPr>
            <a:lvl8pPr lvl="7">
              <a:lnSpc>
                <a:spcPct val="115000"/>
              </a:lnSpc>
              <a:spcBef>
                <a:spcPts val="0"/>
              </a:spcBef>
              <a:spcAft>
                <a:spcPts val="0"/>
              </a:spcAft>
              <a:buSzPts val="2800"/>
              <a:buNone/>
              <a:defRPr sz="1000">
                <a:latin typeface="Hanken Grotesk"/>
                <a:ea typeface="Hanken Grotesk"/>
                <a:cs typeface="Hanken Grotesk"/>
                <a:sym typeface="Hanken Grotesk"/>
              </a:defRPr>
            </a:lvl8pPr>
            <a:lvl9pPr lvl="8">
              <a:lnSpc>
                <a:spcPct val="115000"/>
              </a:lnSpc>
              <a:spcBef>
                <a:spcPts val="0"/>
              </a:spcBef>
              <a:spcAft>
                <a:spcPts val="0"/>
              </a:spcAft>
              <a:buSzPts val="2800"/>
              <a:buNone/>
              <a:defRPr sz="1000">
                <a:latin typeface="Hanken Grotesk"/>
                <a:ea typeface="Hanken Grotesk"/>
                <a:cs typeface="Hanken Grotesk"/>
                <a:sym typeface="Hanken Grotesk"/>
              </a:defRPr>
            </a:lvl9pPr>
          </a:lstStyle>
          <a:p/>
        </p:txBody>
      </p:sp>
      <p:sp>
        <p:nvSpPr>
          <p:cNvPr id="836" name="Google Shape;836;p74"/>
          <p:cNvSpPr txBox="1"/>
          <p:nvPr>
            <p:ph idx="14" type="title"/>
          </p:nvPr>
        </p:nvSpPr>
        <p:spPr>
          <a:xfrm>
            <a:off x="7339963" y="2535900"/>
            <a:ext cx="1581000" cy="651900"/>
          </a:xfrm>
          <a:prstGeom prst="rect">
            <a:avLst/>
          </a:prstGeom>
        </p:spPr>
        <p:txBody>
          <a:bodyPr anchorCtr="0" anchor="t" bIns="54000" lIns="180000" spcFirstLastPara="1" rIns="0" wrap="square" tIns="0">
            <a:noAutofit/>
          </a:bodyPr>
          <a:lstStyle>
            <a:lvl1pPr lvl="0">
              <a:lnSpc>
                <a:spcPct val="90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9pPr>
          </a:lstStyle>
          <a:p/>
        </p:txBody>
      </p:sp>
      <p:sp>
        <p:nvSpPr>
          <p:cNvPr id="837" name="Google Shape;837;p74"/>
          <p:cNvSpPr txBox="1"/>
          <p:nvPr>
            <p:ph idx="15" type="title"/>
          </p:nvPr>
        </p:nvSpPr>
        <p:spPr>
          <a:xfrm>
            <a:off x="3780063" y="2535900"/>
            <a:ext cx="1581000" cy="651900"/>
          </a:xfrm>
          <a:prstGeom prst="rect">
            <a:avLst/>
          </a:prstGeom>
        </p:spPr>
        <p:txBody>
          <a:bodyPr anchorCtr="0" anchor="t" bIns="54000" lIns="180000" spcFirstLastPara="1" rIns="0" wrap="square" tIns="0">
            <a:noAutofit/>
          </a:bodyPr>
          <a:lstStyle>
            <a:lvl1pPr lvl="0">
              <a:lnSpc>
                <a:spcPct val="90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9pPr>
          </a:lstStyle>
          <a:p/>
        </p:txBody>
      </p:sp>
      <p:sp>
        <p:nvSpPr>
          <p:cNvPr id="838" name="Google Shape;838;p74"/>
          <p:cNvSpPr txBox="1"/>
          <p:nvPr>
            <p:ph idx="16" type="title"/>
          </p:nvPr>
        </p:nvSpPr>
        <p:spPr>
          <a:xfrm>
            <a:off x="5557163" y="2535900"/>
            <a:ext cx="1581000" cy="651900"/>
          </a:xfrm>
          <a:prstGeom prst="rect">
            <a:avLst/>
          </a:prstGeom>
        </p:spPr>
        <p:txBody>
          <a:bodyPr anchorCtr="0" anchor="t" bIns="54000" lIns="180000" spcFirstLastPara="1" rIns="0" wrap="square" tIns="0">
            <a:noAutofit/>
          </a:bodyPr>
          <a:lstStyle>
            <a:lvl1pPr lvl="0">
              <a:lnSpc>
                <a:spcPct val="90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9pPr>
          </a:lstStyle>
          <a:p/>
        </p:txBody>
      </p:sp>
      <p:sp>
        <p:nvSpPr>
          <p:cNvPr id="839" name="Google Shape;839;p74"/>
          <p:cNvSpPr txBox="1"/>
          <p:nvPr>
            <p:ph idx="17" type="title"/>
          </p:nvPr>
        </p:nvSpPr>
        <p:spPr>
          <a:xfrm>
            <a:off x="227650" y="2535900"/>
            <a:ext cx="1581000" cy="651900"/>
          </a:xfrm>
          <a:prstGeom prst="rect">
            <a:avLst/>
          </a:prstGeom>
        </p:spPr>
        <p:txBody>
          <a:bodyPr anchorCtr="0" anchor="t" bIns="54000" lIns="180000" spcFirstLastPara="1" rIns="0" wrap="square" tIns="0">
            <a:noAutofit/>
          </a:bodyPr>
          <a:lstStyle>
            <a:lvl1pPr lvl="0">
              <a:lnSpc>
                <a:spcPct val="90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9pPr>
          </a:lstStyle>
          <a:p/>
        </p:txBody>
      </p:sp>
      <p:sp>
        <p:nvSpPr>
          <p:cNvPr id="840" name="Google Shape;840;p74"/>
          <p:cNvSpPr txBox="1"/>
          <p:nvPr>
            <p:ph idx="18" type="title"/>
          </p:nvPr>
        </p:nvSpPr>
        <p:spPr>
          <a:xfrm>
            <a:off x="2004750" y="2535900"/>
            <a:ext cx="1581000" cy="651900"/>
          </a:xfrm>
          <a:prstGeom prst="rect">
            <a:avLst/>
          </a:prstGeom>
        </p:spPr>
        <p:txBody>
          <a:bodyPr anchorCtr="0" anchor="t" bIns="54000" lIns="180000" spcFirstLastPara="1" rIns="0" wrap="square" tIns="0">
            <a:noAutofit/>
          </a:bodyPr>
          <a:lstStyle>
            <a:lvl1pPr lvl="0">
              <a:lnSpc>
                <a:spcPct val="90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1pPr>
            <a:lvl2pPr lvl="1">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2pPr>
            <a:lvl3pPr lvl="2">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3pPr>
            <a:lvl4pPr lvl="3">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4pPr>
            <a:lvl5pPr lvl="4">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5pPr>
            <a:lvl6pPr lvl="5">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6pPr>
            <a:lvl7pPr lvl="6">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7pPr>
            <a:lvl8pPr lvl="7">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8pPr>
            <a:lvl9pPr lvl="8">
              <a:lnSpc>
                <a:spcPct val="115000"/>
              </a:lnSpc>
              <a:spcBef>
                <a:spcPts val="0"/>
              </a:spcBef>
              <a:spcAft>
                <a:spcPts val="0"/>
              </a:spcAft>
              <a:buSzPts val="2800"/>
              <a:buFont typeface="Hanken Grotesk SemiBold"/>
              <a:buNone/>
              <a:defRPr sz="1000">
                <a:latin typeface="Hanken Grotesk SemiBold"/>
                <a:ea typeface="Hanken Grotesk SemiBold"/>
                <a:cs typeface="Hanken Grotesk SemiBold"/>
                <a:sym typeface="Hanken Grotesk SemiBold"/>
              </a:defRPr>
            </a:lvl9pPr>
          </a:lstStyle>
          <a:p/>
        </p:txBody>
      </p:sp>
      <p:sp>
        <p:nvSpPr>
          <p:cNvPr id="841" name="Google Shape;841;p74"/>
          <p:cNvSpPr txBox="1"/>
          <p:nvPr>
            <p:ph idx="1" type="subTitle"/>
          </p:nvPr>
        </p:nvSpPr>
        <p:spPr>
          <a:xfrm>
            <a:off x="594025" y="184700"/>
            <a:ext cx="3696300" cy="153900"/>
          </a:xfrm>
          <a:prstGeom prst="rect">
            <a:avLst/>
          </a:prstGeom>
        </p:spPr>
        <p:txBody>
          <a:bodyPr anchorCtr="0" anchor="ctr" bIns="0" lIns="0" spcFirstLastPara="1" rIns="0" wrap="square" tIns="0">
            <a:normAutofit/>
          </a:bodyPr>
          <a:lstStyle>
            <a:lvl1pPr lvl="0">
              <a:spcBef>
                <a:spcPts val="0"/>
              </a:spcBef>
              <a:spcAft>
                <a:spcPts val="0"/>
              </a:spcAft>
              <a:buClr>
                <a:schemeClr val="dk1"/>
              </a:buClr>
              <a:buSzPts val="1000"/>
              <a:buNone/>
              <a:defRPr b="1"/>
            </a:lvl1pPr>
            <a:lvl2pPr lvl="1">
              <a:spcBef>
                <a:spcPts val="0"/>
              </a:spcBef>
              <a:spcAft>
                <a:spcPts val="0"/>
              </a:spcAft>
              <a:buClr>
                <a:schemeClr val="dk1"/>
              </a:buClr>
              <a:buSzPts val="1200"/>
              <a:buNone/>
              <a:defRPr sz="1200"/>
            </a:lvl2pPr>
            <a:lvl3pPr lvl="2">
              <a:spcBef>
                <a:spcPts val="0"/>
              </a:spcBef>
              <a:spcAft>
                <a:spcPts val="0"/>
              </a:spcAft>
              <a:buClr>
                <a:schemeClr val="dk1"/>
              </a:buClr>
              <a:buSzPts val="1200"/>
              <a:buNone/>
              <a:defRPr sz="1200"/>
            </a:lvl3pPr>
            <a:lvl4pPr lvl="3">
              <a:spcBef>
                <a:spcPts val="0"/>
              </a:spcBef>
              <a:spcAft>
                <a:spcPts val="0"/>
              </a:spcAft>
              <a:buClr>
                <a:schemeClr val="dk1"/>
              </a:buClr>
              <a:buSzPts val="1200"/>
              <a:buNone/>
              <a:defRPr sz="1200"/>
            </a:lvl4pPr>
            <a:lvl5pPr lvl="4">
              <a:spcBef>
                <a:spcPts val="0"/>
              </a:spcBef>
              <a:spcAft>
                <a:spcPts val="0"/>
              </a:spcAft>
              <a:buClr>
                <a:schemeClr val="dk1"/>
              </a:buClr>
              <a:buSzPts val="1200"/>
              <a:buNone/>
              <a:defRPr sz="1200"/>
            </a:lvl5pPr>
            <a:lvl6pPr lvl="5">
              <a:spcBef>
                <a:spcPts val="0"/>
              </a:spcBef>
              <a:spcAft>
                <a:spcPts val="0"/>
              </a:spcAft>
              <a:buClr>
                <a:schemeClr val="dk1"/>
              </a:buClr>
              <a:buSzPts val="1200"/>
              <a:buNone/>
              <a:defRPr sz="1200"/>
            </a:lvl6pPr>
            <a:lvl7pPr lvl="6">
              <a:spcBef>
                <a:spcPts val="0"/>
              </a:spcBef>
              <a:spcAft>
                <a:spcPts val="0"/>
              </a:spcAft>
              <a:buClr>
                <a:schemeClr val="dk1"/>
              </a:buClr>
              <a:buSzPts val="1200"/>
              <a:buNone/>
              <a:defRPr sz="1200"/>
            </a:lvl7pPr>
            <a:lvl8pPr lvl="7">
              <a:spcBef>
                <a:spcPts val="0"/>
              </a:spcBef>
              <a:spcAft>
                <a:spcPts val="0"/>
              </a:spcAft>
              <a:buClr>
                <a:schemeClr val="dk1"/>
              </a:buClr>
              <a:buSzPts val="1200"/>
              <a:buNone/>
              <a:defRPr sz="1200"/>
            </a:lvl8pPr>
            <a:lvl9pPr lvl="8">
              <a:spcBef>
                <a:spcPts val="0"/>
              </a:spcBef>
              <a:spcAft>
                <a:spcPts val="0"/>
              </a:spcAft>
              <a:buClr>
                <a:schemeClr val="dk1"/>
              </a:buClr>
              <a:buSzPts val="1200"/>
              <a:buNone/>
              <a:defRPr sz="1200"/>
            </a:lvl9pPr>
          </a:lstStyle>
          <a:p/>
        </p:txBody>
      </p:sp>
      <p:sp>
        <p:nvSpPr>
          <p:cNvPr id="842" name="Google Shape;842;p74"/>
          <p:cNvSpPr txBox="1"/>
          <p:nvPr>
            <p:ph idx="19" type="body"/>
          </p:nvPr>
        </p:nvSpPr>
        <p:spPr>
          <a:xfrm>
            <a:off x="223881" y="4491588"/>
            <a:ext cx="1580400" cy="651600"/>
          </a:xfrm>
          <a:prstGeom prst="rect">
            <a:avLst/>
          </a:prstGeom>
        </p:spPr>
        <p:txBody>
          <a:bodyPr anchorCtr="0" anchor="t" bIns="54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843" name="Google Shape;843;p74"/>
          <p:cNvSpPr txBox="1"/>
          <p:nvPr>
            <p:ph idx="20" type="body"/>
          </p:nvPr>
        </p:nvSpPr>
        <p:spPr>
          <a:xfrm>
            <a:off x="2004019" y="4491588"/>
            <a:ext cx="1580400" cy="651600"/>
          </a:xfrm>
          <a:prstGeom prst="rect">
            <a:avLst/>
          </a:prstGeom>
        </p:spPr>
        <p:txBody>
          <a:bodyPr anchorCtr="0" anchor="t" bIns="54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844" name="Google Shape;844;p74"/>
          <p:cNvSpPr txBox="1"/>
          <p:nvPr>
            <p:ph idx="21" type="body"/>
          </p:nvPr>
        </p:nvSpPr>
        <p:spPr>
          <a:xfrm>
            <a:off x="3780063" y="4491588"/>
            <a:ext cx="1580400" cy="651600"/>
          </a:xfrm>
          <a:prstGeom prst="rect">
            <a:avLst/>
          </a:prstGeom>
        </p:spPr>
        <p:txBody>
          <a:bodyPr anchorCtr="0" anchor="t" bIns="54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845" name="Google Shape;845;p74"/>
          <p:cNvSpPr txBox="1"/>
          <p:nvPr>
            <p:ph idx="22" type="body"/>
          </p:nvPr>
        </p:nvSpPr>
        <p:spPr>
          <a:xfrm>
            <a:off x="5557163" y="4491588"/>
            <a:ext cx="1580400" cy="651600"/>
          </a:xfrm>
          <a:prstGeom prst="rect">
            <a:avLst/>
          </a:prstGeom>
        </p:spPr>
        <p:txBody>
          <a:bodyPr anchorCtr="0" anchor="t" bIns="54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846" name="Google Shape;846;p74"/>
          <p:cNvSpPr txBox="1"/>
          <p:nvPr>
            <p:ph idx="23" type="body"/>
          </p:nvPr>
        </p:nvSpPr>
        <p:spPr>
          <a:xfrm>
            <a:off x="7334263" y="4491588"/>
            <a:ext cx="1580400" cy="651600"/>
          </a:xfrm>
          <a:prstGeom prst="rect">
            <a:avLst/>
          </a:prstGeom>
        </p:spPr>
        <p:txBody>
          <a:bodyPr anchorCtr="0" anchor="t" bIns="54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847" name="Google Shape;847;p74"/>
          <p:cNvSpPr txBox="1"/>
          <p:nvPr>
            <p:ph idx="24" type="body"/>
          </p:nvPr>
        </p:nvSpPr>
        <p:spPr>
          <a:xfrm>
            <a:off x="226606" y="3839688"/>
            <a:ext cx="1580400" cy="651600"/>
          </a:xfrm>
          <a:prstGeom prst="rect">
            <a:avLst/>
          </a:prstGeom>
        </p:spPr>
        <p:txBody>
          <a:bodyPr anchorCtr="0" anchor="t" bIns="54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848" name="Google Shape;848;p74"/>
          <p:cNvSpPr txBox="1"/>
          <p:nvPr>
            <p:ph idx="25" type="body"/>
          </p:nvPr>
        </p:nvSpPr>
        <p:spPr>
          <a:xfrm>
            <a:off x="2006744" y="3839688"/>
            <a:ext cx="1580400" cy="651600"/>
          </a:xfrm>
          <a:prstGeom prst="rect">
            <a:avLst/>
          </a:prstGeom>
        </p:spPr>
        <p:txBody>
          <a:bodyPr anchorCtr="0" anchor="t" bIns="54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849" name="Google Shape;849;p74"/>
          <p:cNvSpPr txBox="1"/>
          <p:nvPr>
            <p:ph idx="26" type="body"/>
          </p:nvPr>
        </p:nvSpPr>
        <p:spPr>
          <a:xfrm>
            <a:off x="3782788" y="3839688"/>
            <a:ext cx="1580400" cy="651600"/>
          </a:xfrm>
          <a:prstGeom prst="rect">
            <a:avLst/>
          </a:prstGeom>
        </p:spPr>
        <p:txBody>
          <a:bodyPr anchorCtr="0" anchor="t" bIns="54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850" name="Google Shape;850;p74"/>
          <p:cNvSpPr txBox="1"/>
          <p:nvPr>
            <p:ph idx="27" type="body"/>
          </p:nvPr>
        </p:nvSpPr>
        <p:spPr>
          <a:xfrm>
            <a:off x="5559888" y="3839688"/>
            <a:ext cx="1580400" cy="651600"/>
          </a:xfrm>
          <a:prstGeom prst="rect">
            <a:avLst/>
          </a:prstGeom>
        </p:spPr>
        <p:txBody>
          <a:bodyPr anchorCtr="0" anchor="t" bIns="54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851" name="Google Shape;851;p74"/>
          <p:cNvSpPr txBox="1"/>
          <p:nvPr>
            <p:ph idx="28" type="body"/>
          </p:nvPr>
        </p:nvSpPr>
        <p:spPr>
          <a:xfrm>
            <a:off x="7339713" y="3839688"/>
            <a:ext cx="1580400" cy="651600"/>
          </a:xfrm>
          <a:prstGeom prst="rect">
            <a:avLst/>
          </a:prstGeom>
        </p:spPr>
        <p:txBody>
          <a:bodyPr anchorCtr="0" anchor="t" bIns="54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852" name="Google Shape;852;p74"/>
          <p:cNvSpPr txBox="1"/>
          <p:nvPr>
            <p:ph idx="29" type="body"/>
          </p:nvPr>
        </p:nvSpPr>
        <p:spPr>
          <a:xfrm>
            <a:off x="223519" y="3187800"/>
            <a:ext cx="1580400" cy="651600"/>
          </a:xfrm>
          <a:prstGeom prst="rect">
            <a:avLst/>
          </a:prstGeom>
        </p:spPr>
        <p:txBody>
          <a:bodyPr anchorCtr="0" anchor="t" bIns="54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853" name="Google Shape;853;p74"/>
          <p:cNvSpPr txBox="1"/>
          <p:nvPr>
            <p:ph idx="30" type="body"/>
          </p:nvPr>
        </p:nvSpPr>
        <p:spPr>
          <a:xfrm>
            <a:off x="2003656" y="3187800"/>
            <a:ext cx="1580400" cy="651600"/>
          </a:xfrm>
          <a:prstGeom prst="rect">
            <a:avLst/>
          </a:prstGeom>
        </p:spPr>
        <p:txBody>
          <a:bodyPr anchorCtr="0" anchor="t" bIns="54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854" name="Google Shape;854;p74"/>
          <p:cNvSpPr txBox="1"/>
          <p:nvPr>
            <p:ph idx="31" type="body"/>
          </p:nvPr>
        </p:nvSpPr>
        <p:spPr>
          <a:xfrm>
            <a:off x="3779701" y="3187800"/>
            <a:ext cx="1580400" cy="651600"/>
          </a:xfrm>
          <a:prstGeom prst="rect">
            <a:avLst/>
          </a:prstGeom>
        </p:spPr>
        <p:txBody>
          <a:bodyPr anchorCtr="0" anchor="t" bIns="54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855" name="Google Shape;855;p74"/>
          <p:cNvSpPr txBox="1"/>
          <p:nvPr>
            <p:ph idx="32" type="body"/>
          </p:nvPr>
        </p:nvSpPr>
        <p:spPr>
          <a:xfrm>
            <a:off x="5556800" y="3187800"/>
            <a:ext cx="1580400" cy="651600"/>
          </a:xfrm>
          <a:prstGeom prst="rect">
            <a:avLst/>
          </a:prstGeom>
        </p:spPr>
        <p:txBody>
          <a:bodyPr anchorCtr="0" anchor="t" bIns="54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856" name="Google Shape;856;p74"/>
          <p:cNvSpPr txBox="1"/>
          <p:nvPr>
            <p:ph idx="33" type="body"/>
          </p:nvPr>
        </p:nvSpPr>
        <p:spPr>
          <a:xfrm>
            <a:off x="7336626" y="3187800"/>
            <a:ext cx="1580400" cy="651600"/>
          </a:xfrm>
          <a:prstGeom prst="rect">
            <a:avLst/>
          </a:prstGeom>
        </p:spPr>
        <p:txBody>
          <a:bodyPr anchorCtr="0" anchor="t" bIns="54000" lIns="180000" spcFirstLastPara="1" rIns="0" wrap="square" tIns="0">
            <a:no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857" name="Shape 857"/>
        <p:cNvGrpSpPr/>
        <p:nvPr/>
      </p:nvGrpSpPr>
      <p:grpSpPr>
        <a:xfrm>
          <a:off x="0" y="0"/>
          <a:ext cx="0" cy="0"/>
          <a:chOff x="0" y="0"/>
          <a:chExt cx="0" cy="0"/>
        </a:xfrm>
      </p:grpSpPr>
      <p:sp>
        <p:nvSpPr>
          <p:cNvPr id="858" name="Google Shape;858;p75"/>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859" name="Google Shape;859;p75"/>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860" name="Shape 860"/>
        <p:cNvGrpSpPr/>
        <p:nvPr/>
      </p:nvGrpSpPr>
      <p:grpSpPr>
        <a:xfrm>
          <a:off x="0" y="0"/>
          <a:ext cx="0" cy="0"/>
          <a:chOff x="0" y="0"/>
          <a:chExt cx="0" cy="0"/>
        </a:xfrm>
      </p:grpSpPr>
      <p:sp>
        <p:nvSpPr>
          <p:cNvPr id="861" name="Google Shape;861;p76"/>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862" name="Shape 862"/>
        <p:cNvGrpSpPr/>
        <p:nvPr/>
      </p:nvGrpSpPr>
      <p:grpSpPr>
        <a:xfrm>
          <a:off x="0" y="0"/>
          <a:ext cx="0" cy="0"/>
          <a:chOff x="0" y="0"/>
          <a:chExt cx="0" cy="0"/>
        </a:xfrm>
      </p:grpSpPr>
      <p:sp>
        <p:nvSpPr>
          <p:cNvPr id="863" name="Google Shape;863;p7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864" name="Google Shape;864;p7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 and two columns">
    <p:spTree>
      <p:nvGrpSpPr>
        <p:cNvPr id="865" name="Shape 865"/>
        <p:cNvGrpSpPr/>
        <p:nvPr/>
      </p:nvGrpSpPr>
      <p:grpSpPr>
        <a:xfrm>
          <a:off x="0" y="0"/>
          <a:ext cx="0" cy="0"/>
          <a:chOff x="0" y="0"/>
          <a:chExt cx="0" cy="0"/>
        </a:xfrm>
      </p:grpSpPr>
      <p:sp>
        <p:nvSpPr>
          <p:cNvPr id="866" name="Google Shape;866;p7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867" name="Google Shape;867;p78"/>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868" name="Google Shape;868;p78"/>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869" name="Shape 869"/>
        <p:cNvGrpSpPr/>
        <p:nvPr/>
      </p:nvGrpSpPr>
      <p:grpSpPr>
        <a:xfrm>
          <a:off x="0" y="0"/>
          <a:ext cx="0" cy="0"/>
          <a:chOff x="0" y="0"/>
          <a:chExt cx="0" cy="0"/>
        </a:xfrm>
      </p:grpSpPr>
      <p:sp>
        <p:nvSpPr>
          <p:cNvPr id="870" name="Google Shape;870;p7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871" name="Shape 871"/>
        <p:cNvGrpSpPr/>
        <p:nvPr/>
      </p:nvGrpSpPr>
      <p:grpSpPr>
        <a:xfrm>
          <a:off x="0" y="0"/>
          <a:ext cx="0" cy="0"/>
          <a:chOff x="0" y="0"/>
          <a:chExt cx="0" cy="0"/>
        </a:xfrm>
      </p:grpSpPr>
      <p:sp>
        <p:nvSpPr>
          <p:cNvPr id="872" name="Google Shape;872;p80"/>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873" name="Google Shape;873;p80"/>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874" name="Shape 874"/>
        <p:cNvGrpSpPr/>
        <p:nvPr/>
      </p:nvGrpSpPr>
      <p:grpSpPr>
        <a:xfrm>
          <a:off x="0" y="0"/>
          <a:ext cx="0" cy="0"/>
          <a:chOff x="0" y="0"/>
          <a:chExt cx="0" cy="0"/>
        </a:xfrm>
      </p:grpSpPr>
      <p:sp>
        <p:nvSpPr>
          <p:cNvPr id="875" name="Google Shape;875;p81"/>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TITLE_AND_TWO_COLUMNS_1_2">
    <p:spTree>
      <p:nvGrpSpPr>
        <p:cNvPr id="65" name="Shape 65"/>
        <p:cNvGrpSpPr/>
        <p:nvPr/>
      </p:nvGrpSpPr>
      <p:grpSpPr>
        <a:xfrm>
          <a:off x="0" y="0"/>
          <a:ext cx="0" cy="0"/>
          <a:chOff x="0" y="0"/>
          <a:chExt cx="0" cy="0"/>
        </a:xfrm>
      </p:grpSpPr>
      <p:sp>
        <p:nvSpPr>
          <p:cNvPr id="66" name="Google Shape;66;p9"/>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7" name="Google Shape;67;p9"/>
          <p:cNvSpPr txBox="1"/>
          <p:nvPr>
            <p:ph type="title"/>
          </p:nvPr>
        </p:nvSpPr>
        <p:spPr>
          <a:xfrm>
            <a:off x="229450" y="164350"/>
            <a:ext cx="8686800" cy="8745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cxnSp>
        <p:nvCxnSpPr>
          <p:cNvPr id="68" name="Google Shape;68;p9"/>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69" name="Google Shape;69;p9"/>
          <p:cNvSpPr txBox="1"/>
          <p:nvPr>
            <p:ph idx="1" type="body"/>
          </p:nvPr>
        </p:nvSpPr>
        <p:spPr>
          <a:xfrm>
            <a:off x="2400300" y="2448075"/>
            <a:ext cx="1889400" cy="2021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70" name="Google Shape;70;p9"/>
          <p:cNvSpPr txBox="1"/>
          <p:nvPr>
            <p:ph idx="2" type="body"/>
          </p:nvPr>
        </p:nvSpPr>
        <p:spPr>
          <a:xfrm>
            <a:off x="228600" y="2448075"/>
            <a:ext cx="1889400" cy="2021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71" name="Google Shape;71;p9"/>
          <p:cNvSpPr txBox="1"/>
          <p:nvPr>
            <p:ph idx="3" type="body"/>
          </p:nvPr>
        </p:nvSpPr>
        <p:spPr>
          <a:xfrm>
            <a:off x="4572000" y="2448075"/>
            <a:ext cx="1889400" cy="2021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72" name="Google Shape;72;p9"/>
          <p:cNvSpPr txBox="1"/>
          <p:nvPr>
            <p:ph idx="4" type="body"/>
          </p:nvPr>
        </p:nvSpPr>
        <p:spPr>
          <a:xfrm>
            <a:off x="6743700" y="2448075"/>
            <a:ext cx="1889400" cy="2021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73" name="Google Shape;73;p9"/>
          <p:cNvSpPr txBox="1"/>
          <p:nvPr>
            <p:ph idx="5" type="subTitle"/>
          </p:nvPr>
        </p:nvSpPr>
        <p:spPr>
          <a:xfrm>
            <a:off x="229450" y="2123775"/>
            <a:ext cx="18894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74" name="Google Shape;74;p9"/>
          <p:cNvSpPr txBox="1"/>
          <p:nvPr>
            <p:ph idx="6" type="subTitle"/>
          </p:nvPr>
        </p:nvSpPr>
        <p:spPr>
          <a:xfrm>
            <a:off x="2400300" y="2123775"/>
            <a:ext cx="18894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75" name="Google Shape;75;p9"/>
          <p:cNvSpPr txBox="1"/>
          <p:nvPr>
            <p:ph idx="7" type="subTitle"/>
          </p:nvPr>
        </p:nvSpPr>
        <p:spPr>
          <a:xfrm>
            <a:off x="4572000" y="2123775"/>
            <a:ext cx="18894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
        <p:nvSpPr>
          <p:cNvPr id="76" name="Google Shape;76;p9"/>
          <p:cNvSpPr txBox="1"/>
          <p:nvPr>
            <p:ph idx="8" type="subTitle"/>
          </p:nvPr>
        </p:nvSpPr>
        <p:spPr>
          <a:xfrm>
            <a:off x="6743700" y="2123775"/>
            <a:ext cx="1889400" cy="324300"/>
          </a:xfrm>
          <a:prstGeom prst="rect">
            <a:avLst/>
          </a:prstGeom>
        </p:spPr>
        <p:txBody>
          <a:bodyPr anchorCtr="0" anchor="t" bIns="91425" lIns="91425" spcFirstLastPara="1" rIns="91425" wrap="square" tIns="91425">
            <a:noAutofit/>
          </a:bodyPr>
          <a:lstStyle>
            <a:lvl1pPr lvl="0">
              <a:spcBef>
                <a:spcPts val="0"/>
              </a:spcBef>
              <a:spcAft>
                <a:spcPts val="0"/>
              </a:spcAft>
              <a:buSzPts val="900"/>
              <a:buNone/>
              <a:defRPr b="1" sz="900"/>
            </a:lvl1pPr>
            <a:lvl2pPr lvl="1">
              <a:spcBef>
                <a:spcPts val="0"/>
              </a:spcBef>
              <a:spcAft>
                <a:spcPts val="0"/>
              </a:spcAft>
              <a:buSzPts val="900"/>
              <a:buNone/>
              <a:defRPr b="1" sz="900"/>
            </a:lvl2pPr>
            <a:lvl3pPr lvl="2">
              <a:spcBef>
                <a:spcPts val="0"/>
              </a:spcBef>
              <a:spcAft>
                <a:spcPts val="0"/>
              </a:spcAft>
              <a:buSzPts val="900"/>
              <a:buNone/>
              <a:defRPr b="1" sz="900"/>
            </a:lvl3pPr>
            <a:lvl4pPr lvl="3">
              <a:spcBef>
                <a:spcPts val="0"/>
              </a:spcBef>
              <a:spcAft>
                <a:spcPts val="0"/>
              </a:spcAft>
              <a:buSzPts val="900"/>
              <a:buNone/>
              <a:defRPr b="1" sz="900"/>
            </a:lvl4pPr>
            <a:lvl5pPr lvl="4">
              <a:spcBef>
                <a:spcPts val="0"/>
              </a:spcBef>
              <a:spcAft>
                <a:spcPts val="0"/>
              </a:spcAft>
              <a:buSzPts val="900"/>
              <a:buNone/>
              <a:defRPr b="1" sz="900"/>
            </a:lvl5pPr>
            <a:lvl6pPr lvl="5">
              <a:spcBef>
                <a:spcPts val="0"/>
              </a:spcBef>
              <a:spcAft>
                <a:spcPts val="0"/>
              </a:spcAft>
              <a:buSzPts val="900"/>
              <a:buNone/>
              <a:defRPr b="1" sz="900"/>
            </a:lvl6pPr>
            <a:lvl7pPr lvl="6">
              <a:spcBef>
                <a:spcPts val="0"/>
              </a:spcBef>
              <a:spcAft>
                <a:spcPts val="0"/>
              </a:spcAft>
              <a:buSzPts val="900"/>
              <a:buNone/>
              <a:defRPr b="1" sz="900"/>
            </a:lvl7pPr>
            <a:lvl8pPr lvl="7">
              <a:spcBef>
                <a:spcPts val="0"/>
              </a:spcBef>
              <a:spcAft>
                <a:spcPts val="0"/>
              </a:spcAft>
              <a:buSzPts val="900"/>
              <a:buNone/>
              <a:defRPr b="1" sz="900"/>
            </a:lvl8pPr>
            <a:lvl9pPr lvl="8">
              <a:spcBef>
                <a:spcPts val="0"/>
              </a:spcBef>
              <a:spcAft>
                <a:spcPts val="0"/>
              </a:spcAft>
              <a:buSzPts val="900"/>
              <a:buNone/>
              <a:defRPr b="1" sz="900"/>
            </a:lvl9pPr>
          </a:lstStyle>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876" name="Shape 876"/>
        <p:cNvGrpSpPr/>
        <p:nvPr/>
      </p:nvGrpSpPr>
      <p:grpSpPr>
        <a:xfrm>
          <a:off x="0" y="0"/>
          <a:ext cx="0" cy="0"/>
          <a:chOff x="0" y="0"/>
          <a:chExt cx="0" cy="0"/>
        </a:xfrm>
      </p:grpSpPr>
      <p:sp>
        <p:nvSpPr>
          <p:cNvPr id="877" name="Google Shape;877;p82"/>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78" name="Google Shape;878;p82"/>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79" name="Google Shape;879;p82"/>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880" name="Shape 880"/>
        <p:cNvGrpSpPr/>
        <p:nvPr/>
      </p:nvGrpSpPr>
      <p:grpSpPr>
        <a:xfrm>
          <a:off x="0" y="0"/>
          <a:ext cx="0" cy="0"/>
          <a:chOff x="0" y="0"/>
          <a:chExt cx="0" cy="0"/>
        </a:xfrm>
      </p:grpSpPr>
      <p:sp>
        <p:nvSpPr>
          <p:cNvPr id="881" name="Google Shape;881;p83"/>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000"/>
              <a:buNone/>
              <a:defRPr/>
            </a:lvl1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882" name="Shape 882"/>
        <p:cNvGrpSpPr/>
        <p:nvPr/>
      </p:nvGrpSpPr>
      <p:grpSpPr>
        <a:xfrm>
          <a:off x="0" y="0"/>
          <a:ext cx="0" cy="0"/>
          <a:chOff x="0" y="0"/>
          <a:chExt cx="0" cy="0"/>
        </a:xfrm>
      </p:grpSpPr>
      <p:sp>
        <p:nvSpPr>
          <p:cNvPr id="883" name="Google Shape;883;p84"/>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84" name="Google Shape;884;p84"/>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292100" lvl="0" marL="457200" algn="ctr">
              <a:spcBef>
                <a:spcPts val="0"/>
              </a:spcBef>
              <a:spcAft>
                <a:spcPts val="0"/>
              </a:spcAft>
              <a:buSzPts val="1000"/>
              <a:buChar char="●"/>
              <a:defRPr/>
            </a:lvl1pPr>
            <a:lvl2pPr indent="-292100" lvl="1" marL="914400" algn="ctr">
              <a:spcBef>
                <a:spcPts val="0"/>
              </a:spcBef>
              <a:spcAft>
                <a:spcPts val="0"/>
              </a:spcAft>
              <a:buSzPts val="1000"/>
              <a:buChar char="○"/>
              <a:defRPr/>
            </a:lvl2pPr>
            <a:lvl3pPr indent="-292100" lvl="2" marL="1371600" algn="ctr">
              <a:spcBef>
                <a:spcPts val="0"/>
              </a:spcBef>
              <a:spcAft>
                <a:spcPts val="0"/>
              </a:spcAft>
              <a:buSzPts val="1000"/>
              <a:buChar char="■"/>
              <a:defRPr/>
            </a:lvl3pPr>
            <a:lvl4pPr indent="-292100" lvl="3" marL="1828800" algn="ctr">
              <a:spcBef>
                <a:spcPts val="0"/>
              </a:spcBef>
              <a:spcAft>
                <a:spcPts val="0"/>
              </a:spcAft>
              <a:buSzPts val="1000"/>
              <a:buChar char="●"/>
              <a:defRPr/>
            </a:lvl4pPr>
            <a:lvl5pPr indent="-292100" lvl="4" marL="2286000" algn="ctr">
              <a:spcBef>
                <a:spcPts val="0"/>
              </a:spcBef>
              <a:spcAft>
                <a:spcPts val="0"/>
              </a:spcAft>
              <a:buSzPts val="1000"/>
              <a:buChar char="○"/>
              <a:defRPr/>
            </a:lvl5pPr>
            <a:lvl6pPr indent="-292100" lvl="5" marL="2743200" algn="ctr">
              <a:spcBef>
                <a:spcPts val="0"/>
              </a:spcBef>
              <a:spcAft>
                <a:spcPts val="0"/>
              </a:spcAft>
              <a:buSzPts val="1000"/>
              <a:buChar char="■"/>
              <a:defRPr/>
            </a:lvl6pPr>
            <a:lvl7pPr indent="-292100" lvl="6" marL="3200400" algn="ctr">
              <a:spcBef>
                <a:spcPts val="0"/>
              </a:spcBef>
              <a:spcAft>
                <a:spcPts val="0"/>
              </a:spcAft>
              <a:buSzPts val="1000"/>
              <a:buChar char="●"/>
              <a:defRPr/>
            </a:lvl7pPr>
            <a:lvl8pPr indent="-292100" lvl="7" marL="3657600" algn="ctr">
              <a:spcBef>
                <a:spcPts val="0"/>
              </a:spcBef>
              <a:spcAft>
                <a:spcPts val="0"/>
              </a:spcAft>
              <a:buSzPts val="1000"/>
              <a:buChar char="○"/>
              <a:defRPr/>
            </a:lvl8pPr>
            <a:lvl9pPr indent="-292100" lvl="8" marL="4114800" algn="ctr">
              <a:spcBef>
                <a:spcPts val="0"/>
              </a:spcBef>
              <a:spcAft>
                <a:spcPts val="0"/>
              </a:spcAft>
              <a:buSzPts val="1000"/>
              <a:buChar char="■"/>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885" name="Shape 885"/>
        <p:cNvGrpSpPr/>
        <p:nvPr/>
      </p:nvGrpSpPr>
      <p:grpSpPr>
        <a:xfrm>
          <a:off x="0" y="0"/>
          <a:ext cx="0" cy="0"/>
          <a:chOff x="0" y="0"/>
          <a:chExt cx="0" cy="0"/>
        </a:xfrm>
      </p:grpSpPr>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886" name="Shape 886"/>
        <p:cNvGrpSpPr/>
        <p:nvPr/>
      </p:nvGrpSpPr>
      <p:grpSpPr>
        <a:xfrm>
          <a:off x="0" y="0"/>
          <a:ext cx="0" cy="0"/>
          <a:chOff x="0" y="0"/>
          <a:chExt cx="0" cy="0"/>
        </a:xfrm>
      </p:grpSpPr>
      <p:sp>
        <p:nvSpPr>
          <p:cNvPr id="887" name="Google Shape;887;p86"/>
          <p:cNvSpPr txBox="1"/>
          <p:nvPr>
            <p:ph type="title"/>
          </p:nvPr>
        </p:nvSpPr>
        <p:spPr>
          <a:xfrm>
            <a:off x="677325" y="1832775"/>
            <a:ext cx="3217200" cy="1484100"/>
          </a:xfrm>
          <a:prstGeom prst="rect">
            <a:avLst/>
          </a:prstGeom>
        </p:spPr>
        <p:txBody>
          <a:bodyPr anchorCtr="0" anchor="ctr"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888" name="Google Shape;888;p86"/>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889" name="Google Shape;889;p86"/>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890" name="Google Shape;890;p86"/>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891" name="Google Shape;891;p86"/>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892" name="Google Shape;892;p86"/>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893" name="Google Shape;893;p86"/>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Title, body and image">
    <p:spTree>
      <p:nvGrpSpPr>
        <p:cNvPr id="894" name="Shape 894"/>
        <p:cNvGrpSpPr/>
        <p:nvPr/>
      </p:nvGrpSpPr>
      <p:grpSpPr>
        <a:xfrm>
          <a:off x="0" y="0"/>
          <a:ext cx="0" cy="0"/>
          <a:chOff x="0" y="0"/>
          <a:chExt cx="0" cy="0"/>
        </a:xfrm>
      </p:grpSpPr>
      <p:sp>
        <p:nvSpPr>
          <p:cNvPr id="895" name="Google Shape;895;p8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896" name="Google Shape;896;p87"/>
          <p:cNvSpPr txBox="1"/>
          <p:nvPr>
            <p:ph idx="1" type="body"/>
          </p:nvPr>
        </p:nvSpPr>
        <p:spPr>
          <a:xfrm>
            <a:off x="311700" y="1152475"/>
            <a:ext cx="4473900" cy="34164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897" name="Google Shape;897;p87"/>
          <p:cNvSpPr/>
          <p:nvPr>
            <p:ph idx="2" type="pic"/>
          </p:nvPr>
        </p:nvSpPr>
        <p:spPr>
          <a:xfrm>
            <a:off x="4992024" y="1152775"/>
            <a:ext cx="3840300" cy="3416400"/>
          </a:xfrm>
          <a:prstGeom prst="rect">
            <a:avLst/>
          </a:prstGeom>
          <a:noFill/>
          <a:ln>
            <a:noFill/>
          </a:ln>
        </p:spPr>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wo big ideas">
    <p:spTree>
      <p:nvGrpSpPr>
        <p:cNvPr id="898" name="Shape 898"/>
        <p:cNvGrpSpPr/>
        <p:nvPr/>
      </p:nvGrpSpPr>
      <p:grpSpPr>
        <a:xfrm>
          <a:off x="0" y="0"/>
          <a:ext cx="0" cy="0"/>
          <a:chOff x="0" y="0"/>
          <a:chExt cx="0" cy="0"/>
        </a:xfrm>
      </p:grpSpPr>
      <p:sp>
        <p:nvSpPr>
          <p:cNvPr id="899" name="Google Shape;899;p88"/>
          <p:cNvSpPr txBox="1"/>
          <p:nvPr>
            <p:ph type="title"/>
          </p:nvPr>
        </p:nvSpPr>
        <p:spPr>
          <a:xfrm>
            <a:off x="483175"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900" name="Google Shape;900;p88"/>
          <p:cNvSpPr txBox="1"/>
          <p:nvPr>
            <p:ph idx="1" type="body"/>
          </p:nvPr>
        </p:nvSpPr>
        <p:spPr>
          <a:xfrm>
            <a:off x="483150" y="2237788"/>
            <a:ext cx="36198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901" name="Google Shape;901;p88"/>
          <p:cNvSpPr txBox="1"/>
          <p:nvPr>
            <p:ph idx="2" type="body"/>
          </p:nvPr>
        </p:nvSpPr>
        <p:spPr>
          <a:xfrm>
            <a:off x="5048000" y="2237788"/>
            <a:ext cx="36198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902" name="Google Shape;902;p88"/>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903" name="Google Shape;903;p88"/>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hree big ideas">
    <p:spTree>
      <p:nvGrpSpPr>
        <p:cNvPr id="904" name="Shape 904"/>
        <p:cNvGrpSpPr/>
        <p:nvPr/>
      </p:nvGrpSpPr>
      <p:grpSpPr>
        <a:xfrm>
          <a:off x="0" y="0"/>
          <a:ext cx="0" cy="0"/>
          <a:chOff x="0" y="0"/>
          <a:chExt cx="0" cy="0"/>
        </a:xfrm>
      </p:grpSpPr>
      <p:sp>
        <p:nvSpPr>
          <p:cNvPr id="905" name="Google Shape;905;p89"/>
          <p:cNvSpPr txBox="1"/>
          <p:nvPr>
            <p:ph idx="1" type="body"/>
          </p:nvPr>
        </p:nvSpPr>
        <p:spPr>
          <a:xfrm>
            <a:off x="48317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906" name="Google Shape;906;p89"/>
          <p:cNvSpPr txBox="1"/>
          <p:nvPr>
            <p:ph idx="2" type="body"/>
          </p:nvPr>
        </p:nvSpPr>
        <p:spPr>
          <a:xfrm>
            <a:off x="334772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907" name="Google Shape;907;p89"/>
          <p:cNvSpPr txBox="1"/>
          <p:nvPr>
            <p:ph type="title"/>
          </p:nvPr>
        </p:nvSpPr>
        <p:spPr>
          <a:xfrm>
            <a:off x="483175"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908" name="Google Shape;908;p89"/>
          <p:cNvSpPr txBox="1"/>
          <p:nvPr>
            <p:ph idx="3"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909" name="Google Shape;909;p89"/>
          <p:cNvSpPr txBox="1"/>
          <p:nvPr>
            <p:ph idx="4"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910" name="Google Shape;910;p89"/>
          <p:cNvSpPr txBox="1"/>
          <p:nvPr>
            <p:ph idx="5"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911" name="Google Shape;911;p89"/>
          <p:cNvSpPr txBox="1"/>
          <p:nvPr>
            <p:ph idx="6" type="body"/>
          </p:nvPr>
        </p:nvSpPr>
        <p:spPr>
          <a:xfrm>
            <a:off x="6212275" y="2417500"/>
            <a:ext cx="2455500" cy="2373600"/>
          </a:xfrm>
          <a:prstGeom prst="rect">
            <a:avLst/>
          </a:prstGeom>
        </p:spPr>
        <p:txBody>
          <a:bodyPr anchorCtr="0" anchor="t" bIns="91425" lIns="91425" spcFirstLastPara="1" rIns="91425" wrap="square" tIns="91425">
            <a:normAutofit/>
          </a:bodyPr>
          <a:lstStyle>
            <a:lvl1pPr indent="-292100" lvl="0" marL="457200">
              <a:spcBef>
                <a:spcPts val="0"/>
              </a:spcBef>
              <a:spcAft>
                <a:spcPts val="0"/>
              </a:spcAft>
              <a:buSzPts val="1000"/>
              <a:buChar char="●"/>
              <a:defRPr/>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Four big ideas">
    <p:spTree>
      <p:nvGrpSpPr>
        <p:cNvPr id="912" name="Shape 912"/>
        <p:cNvGrpSpPr/>
        <p:nvPr/>
      </p:nvGrpSpPr>
      <p:grpSpPr>
        <a:xfrm>
          <a:off x="0" y="0"/>
          <a:ext cx="0" cy="0"/>
          <a:chOff x="0" y="0"/>
          <a:chExt cx="0" cy="0"/>
        </a:xfrm>
      </p:grpSpPr>
      <p:sp>
        <p:nvSpPr>
          <p:cNvPr id="913" name="Google Shape;913;p90"/>
          <p:cNvSpPr txBox="1"/>
          <p:nvPr>
            <p:ph idx="1" type="body"/>
          </p:nvPr>
        </p:nvSpPr>
        <p:spPr>
          <a:xfrm>
            <a:off x="366725" y="1759093"/>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914" name="Google Shape;914;p90"/>
          <p:cNvSpPr txBox="1"/>
          <p:nvPr>
            <p:ph idx="2" type="body"/>
          </p:nvPr>
        </p:nvSpPr>
        <p:spPr>
          <a:xfrm>
            <a:off x="4938725" y="1759093"/>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915" name="Google Shape;915;p90"/>
          <p:cNvSpPr txBox="1"/>
          <p:nvPr>
            <p:ph idx="3" type="body"/>
          </p:nvPr>
        </p:nvSpPr>
        <p:spPr>
          <a:xfrm>
            <a:off x="366750" y="3648575"/>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916" name="Google Shape;916;p90"/>
          <p:cNvSpPr txBox="1"/>
          <p:nvPr>
            <p:ph idx="4" type="body"/>
          </p:nvPr>
        </p:nvSpPr>
        <p:spPr>
          <a:xfrm>
            <a:off x="4938750" y="3648575"/>
            <a:ext cx="3838500" cy="11385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292100" lvl="1" marL="914400">
              <a:spcBef>
                <a:spcPts val="0"/>
              </a:spcBef>
              <a:spcAft>
                <a:spcPts val="0"/>
              </a:spcAft>
              <a:buSzPts val="1000"/>
              <a:buChar char="○"/>
              <a:defRPr/>
            </a:lvl2pPr>
            <a:lvl3pPr indent="-292100" lvl="2" marL="1371600">
              <a:spcBef>
                <a:spcPts val="0"/>
              </a:spcBef>
              <a:spcAft>
                <a:spcPts val="0"/>
              </a:spcAft>
              <a:buSzPts val="1000"/>
              <a:buChar char="■"/>
              <a:defRPr/>
            </a:lvl3pPr>
            <a:lvl4pPr indent="-292100" lvl="3" marL="1828800">
              <a:spcBef>
                <a:spcPts val="0"/>
              </a:spcBef>
              <a:spcAft>
                <a:spcPts val="0"/>
              </a:spcAft>
              <a:buSzPts val="1000"/>
              <a:buChar char="●"/>
              <a:defRPr/>
            </a:lvl4pPr>
            <a:lvl5pPr indent="-292100" lvl="4" marL="2286000">
              <a:spcBef>
                <a:spcPts val="0"/>
              </a:spcBef>
              <a:spcAft>
                <a:spcPts val="0"/>
              </a:spcAft>
              <a:buSzPts val="1000"/>
              <a:buChar char="○"/>
              <a:defRPr/>
            </a:lvl5pPr>
            <a:lvl6pPr indent="-292100" lvl="5" marL="2743200">
              <a:spcBef>
                <a:spcPts val="0"/>
              </a:spcBef>
              <a:spcAft>
                <a:spcPts val="0"/>
              </a:spcAft>
              <a:buSzPts val="1000"/>
              <a:buChar char="■"/>
              <a:defRPr/>
            </a:lvl6pPr>
            <a:lvl7pPr indent="-292100" lvl="6" marL="3200400">
              <a:spcBef>
                <a:spcPts val="0"/>
              </a:spcBef>
              <a:spcAft>
                <a:spcPts val="0"/>
              </a:spcAft>
              <a:buSzPts val="1000"/>
              <a:buChar char="●"/>
              <a:defRPr/>
            </a:lvl7pPr>
            <a:lvl8pPr indent="-292100" lvl="7" marL="3657600">
              <a:spcBef>
                <a:spcPts val="0"/>
              </a:spcBef>
              <a:spcAft>
                <a:spcPts val="0"/>
              </a:spcAft>
              <a:buSzPts val="1000"/>
              <a:buChar char="○"/>
              <a:defRPr/>
            </a:lvl8pPr>
            <a:lvl9pPr indent="-292100" lvl="8" marL="4114800">
              <a:spcBef>
                <a:spcPts val="0"/>
              </a:spcBef>
              <a:spcAft>
                <a:spcPts val="0"/>
              </a:spcAft>
              <a:buSzPts val="1000"/>
              <a:buChar char="■"/>
              <a:defRPr/>
            </a:lvl9pPr>
          </a:lstStyle>
          <a:p/>
        </p:txBody>
      </p:sp>
      <p:sp>
        <p:nvSpPr>
          <p:cNvPr id="917" name="Google Shape;917;p90"/>
          <p:cNvSpPr txBox="1"/>
          <p:nvPr>
            <p:ph type="title"/>
          </p:nvPr>
        </p:nvSpPr>
        <p:spPr>
          <a:xfrm>
            <a:off x="366750" y="450025"/>
            <a:ext cx="8184600" cy="758100"/>
          </a:xfrm>
          <a:prstGeom prst="rect">
            <a:avLst/>
          </a:prstGeom>
        </p:spPr>
        <p:txBody>
          <a:bodyPr anchorCtr="0" anchor="ctr"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918" name="Google Shape;918;p90"/>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919" name="Google Shape;919;p90"/>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920" name="Google Shape;920;p90"/>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
        <p:nvSpPr>
          <p:cNvPr id="921" name="Google Shape;921;p90"/>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000"/>
              <a:buNone/>
              <a:defRPr sz="2000"/>
            </a:lvl1pPr>
            <a:lvl2pPr lvl="1">
              <a:lnSpc>
                <a:spcPct val="100000"/>
              </a:lnSpc>
              <a:spcBef>
                <a:spcPts val="0"/>
              </a:spcBef>
              <a:spcAft>
                <a:spcPts val="0"/>
              </a:spcAft>
              <a:buSzPts val="2000"/>
              <a:buNone/>
              <a:defRPr sz="2000"/>
            </a:lvl2pPr>
            <a:lvl3pPr lvl="2">
              <a:lnSpc>
                <a:spcPct val="100000"/>
              </a:lnSpc>
              <a:spcBef>
                <a:spcPts val="0"/>
              </a:spcBef>
              <a:spcAft>
                <a:spcPts val="0"/>
              </a:spcAft>
              <a:buSzPts val="2000"/>
              <a:buNone/>
              <a:defRPr sz="2000"/>
            </a:lvl3pPr>
            <a:lvl4pPr lvl="3">
              <a:lnSpc>
                <a:spcPct val="100000"/>
              </a:lnSpc>
              <a:spcBef>
                <a:spcPts val="0"/>
              </a:spcBef>
              <a:spcAft>
                <a:spcPts val="0"/>
              </a:spcAft>
              <a:buSzPts val="2000"/>
              <a:buNone/>
              <a:defRPr sz="2000"/>
            </a:lvl4pPr>
            <a:lvl5pPr lvl="4">
              <a:lnSpc>
                <a:spcPct val="100000"/>
              </a:lnSpc>
              <a:spcBef>
                <a:spcPts val="0"/>
              </a:spcBef>
              <a:spcAft>
                <a:spcPts val="0"/>
              </a:spcAft>
              <a:buSzPts val="2000"/>
              <a:buNone/>
              <a:defRPr sz="2000"/>
            </a:lvl5pPr>
            <a:lvl6pPr lvl="5">
              <a:lnSpc>
                <a:spcPct val="100000"/>
              </a:lnSpc>
              <a:spcBef>
                <a:spcPts val="0"/>
              </a:spcBef>
              <a:spcAft>
                <a:spcPts val="0"/>
              </a:spcAft>
              <a:buSzPts val="2000"/>
              <a:buNone/>
              <a:defRPr sz="2000"/>
            </a:lvl6pPr>
            <a:lvl7pPr lvl="6">
              <a:lnSpc>
                <a:spcPct val="100000"/>
              </a:lnSpc>
              <a:spcBef>
                <a:spcPts val="0"/>
              </a:spcBef>
              <a:spcAft>
                <a:spcPts val="0"/>
              </a:spcAft>
              <a:buSzPts val="2000"/>
              <a:buNone/>
              <a:defRPr sz="2000"/>
            </a:lvl7pPr>
            <a:lvl8pPr lvl="7">
              <a:lnSpc>
                <a:spcPct val="100000"/>
              </a:lnSpc>
              <a:spcBef>
                <a:spcPts val="0"/>
              </a:spcBef>
              <a:spcAft>
                <a:spcPts val="0"/>
              </a:spcAft>
              <a:buSzPts val="2000"/>
              <a:buNone/>
              <a:defRPr sz="2000"/>
            </a:lvl8pPr>
            <a:lvl9pPr lvl="8">
              <a:lnSpc>
                <a:spcPct val="100000"/>
              </a:lnSpc>
              <a:spcBef>
                <a:spcPts val="0"/>
              </a:spcBef>
              <a:spcAft>
                <a:spcPts val="0"/>
              </a:spcAft>
              <a:buSzPts val="2000"/>
              <a:buNone/>
              <a:defRPr sz="2000"/>
            </a:lvl9pPr>
          </a:lstStyle>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 and image">
    <p:spTree>
      <p:nvGrpSpPr>
        <p:cNvPr id="922" name="Shape 922"/>
        <p:cNvGrpSpPr/>
        <p:nvPr/>
      </p:nvGrpSpPr>
      <p:grpSpPr>
        <a:xfrm>
          <a:off x="0" y="0"/>
          <a:ext cx="0" cy="0"/>
          <a:chOff x="0" y="0"/>
          <a:chExt cx="0" cy="0"/>
        </a:xfrm>
      </p:grpSpPr>
      <p:sp>
        <p:nvSpPr>
          <p:cNvPr id="923" name="Google Shape;923;p9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924" name="Google Shape;924;p91"/>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one column text">
  <p:cSld name="TITLE_AND_TWO_COLUMNS_1_2_1">
    <p:spTree>
      <p:nvGrpSpPr>
        <p:cNvPr id="77" name="Shape 77"/>
        <p:cNvGrpSpPr/>
        <p:nvPr/>
      </p:nvGrpSpPr>
      <p:grpSpPr>
        <a:xfrm>
          <a:off x="0" y="0"/>
          <a:ext cx="0" cy="0"/>
          <a:chOff x="0" y="0"/>
          <a:chExt cx="0" cy="0"/>
        </a:xfrm>
      </p:grpSpPr>
      <p:sp>
        <p:nvSpPr>
          <p:cNvPr id="78" name="Google Shape;78;p10"/>
          <p:cNvSpPr txBox="1"/>
          <p:nvPr>
            <p:ph idx="12" type="sldNum"/>
          </p:nvPr>
        </p:nvSpPr>
        <p:spPr>
          <a:xfrm>
            <a:off x="7426775" y="4679000"/>
            <a:ext cx="1502400" cy="3243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79" name="Google Shape;79;p10"/>
          <p:cNvSpPr txBox="1"/>
          <p:nvPr>
            <p:ph type="title"/>
          </p:nvPr>
        </p:nvSpPr>
        <p:spPr>
          <a:xfrm>
            <a:off x="229450" y="164350"/>
            <a:ext cx="5541900" cy="1834200"/>
          </a:xfrm>
          <a:prstGeom prst="rect">
            <a:avLst/>
          </a:prstGeom>
        </p:spPr>
        <p:txBody>
          <a:bodyPr anchorCtr="0" anchor="t" bIns="91425" lIns="91425" spcFirstLastPara="1" rIns="91425" wrap="square" tIns="91425">
            <a:noAutofit/>
          </a:bodyPr>
          <a:lstStyle>
            <a:lvl1pPr lvl="0">
              <a:spcBef>
                <a:spcPts val="0"/>
              </a:spcBef>
              <a:spcAft>
                <a:spcPts val="0"/>
              </a:spcAft>
              <a:buSzPts val="4500"/>
              <a:buNone/>
              <a:defRPr sz="4500"/>
            </a:lvl1pPr>
            <a:lvl2pPr lvl="1">
              <a:spcBef>
                <a:spcPts val="0"/>
              </a:spcBef>
              <a:spcAft>
                <a:spcPts val="0"/>
              </a:spcAft>
              <a:buSzPts val="4500"/>
              <a:buNone/>
              <a:defRPr sz="4500"/>
            </a:lvl2pPr>
            <a:lvl3pPr lvl="2">
              <a:spcBef>
                <a:spcPts val="0"/>
              </a:spcBef>
              <a:spcAft>
                <a:spcPts val="0"/>
              </a:spcAft>
              <a:buSzPts val="4500"/>
              <a:buNone/>
              <a:defRPr sz="4500"/>
            </a:lvl3pPr>
            <a:lvl4pPr lvl="3">
              <a:spcBef>
                <a:spcPts val="0"/>
              </a:spcBef>
              <a:spcAft>
                <a:spcPts val="0"/>
              </a:spcAft>
              <a:buSzPts val="4500"/>
              <a:buNone/>
              <a:defRPr sz="4500"/>
            </a:lvl4pPr>
            <a:lvl5pPr lvl="4">
              <a:spcBef>
                <a:spcPts val="0"/>
              </a:spcBef>
              <a:spcAft>
                <a:spcPts val="0"/>
              </a:spcAft>
              <a:buSzPts val="4500"/>
              <a:buNone/>
              <a:defRPr sz="4500"/>
            </a:lvl5pPr>
            <a:lvl6pPr lvl="5">
              <a:spcBef>
                <a:spcPts val="0"/>
              </a:spcBef>
              <a:spcAft>
                <a:spcPts val="0"/>
              </a:spcAft>
              <a:buSzPts val="4500"/>
              <a:buNone/>
              <a:defRPr sz="4500"/>
            </a:lvl6pPr>
            <a:lvl7pPr lvl="6">
              <a:spcBef>
                <a:spcPts val="0"/>
              </a:spcBef>
              <a:spcAft>
                <a:spcPts val="0"/>
              </a:spcAft>
              <a:buSzPts val="4500"/>
              <a:buNone/>
              <a:defRPr sz="4500"/>
            </a:lvl7pPr>
            <a:lvl8pPr lvl="7">
              <a:spcBef>
                <a:spcPts val="0"/>
              </a:spcBef>
              <a:spcAft>
                <a:spcPts val="0"/>
              </a:spcAft>
              <a:buSzPts val="4500"/>
              <a:buNone/>
              <a:defRPr sz="4500"/>
            </a:lvl8pPr>
            <a:lvl9pPr lvl="8">
              <a:spcBef>
                <a:spcPts val="0"/>
              </a:spcBef>
              <a:spcAft>
                <a:spcPts val="0"/>
              </a:spcAft>
              <a:buSzPts val="4500"/>
              <a:buNone/>
              <a:defRPr sz="4500"/>
            </a:lvl9pPr>
          </a:lstStyle>
          <a:p/>
        </p:txBody>
      </p:sp>
      <p:cxnSp>
        <p:nvCxnSpPr>
          <p:cNvPr id="80" name="Google Shape;80;p10"/>
          <p:cNvCxnSpPr/>
          <p:nvPr/>
        </p:nvCxnSpPr>
        <p:spPr>
          <a:xfrm flipH="1" rot="10800000">
            <a:off x="225750" y="4678950"/>
            <a:ext cx="8692500" cy="5700"/>
          </a:xfrm>
          <a:prstGeom prst="straightConnector1">
            <a:avLst/>
          </a:prstGeom>
          <a:noFill/>
          <a:ln cap="flat" cmpd="sng" w="9525">
            <a:solidFill>
              <a:schemeClr val="dk1"/>
            </a:solidFill>
            <a:prstDash val="solid"/>
            <a:round/>
            <a:headEnd len="med" w="med" type="none"/>
            <a:tailEnd len="med" w="med" type="none"/>
          </a:ln>
        </p:spPr>
      </p:cxnSp>
      <p:sp>
        <p:nvSpPr>
          <p:cNvPr id="81" name="Google Shape;81;p10"/>
          <p:cNvSpPr txBox="1"/>
          <p:nvPr>
            <p:ph idx="1" type="body"/>
          </p:nvPr>
        </p:nvSpPr>
        <p:spPr>
          <a:xfrm>
            <a:off x="228600" y="2448075"/>
            <a:ext cx="5541900" cy="2021100"/>
          </a:xfrm>
          <a:prstGeom prst="rect">
            <a:avLst/>
          </a:prstGeom>
        </p:spPr>
        <p:txBody>
          <a:bodyPr anchorCtr="0" anchor="t" bIns="91425" lIns="91425" spcFirstLastPara="1" rIns="91425" wrap="square" tIns="91425">
            <a:noAutofit/>
          </a:bodyPr>
          <a:lstStyle>
            <a:lvl1pPr indent="-285750" lvl="0" marL="457200">
              <a:spcBef>
                <a:spcPts val="0"/>
              </a:spcBef>
              <a:spcAft>
                <a:spcPts val="0"/>
              </a:spcAft>
              <a:buSzPts val="900"/>
              <a:buChar char="●"/>
              <a:defRPr/>
            </a:lvl1pPr>
            <a:lvl2pPr indent="-285750" lvl="1" marL="914400">
              <a:spcBef>
                <a:spcPts val="0"/>
              </a:spcBef>
              <a:spcAft>
                <a:spcPts val="0"/>
              </a:spcAft>
              <a:buSzPts val="900"/>
              <a:buChar char="○"/>
              <a:defRPr/>
            </a:lvl2pPr>
            <a:lvl3pPr indent="-285750" lvl="2" marL="1371600">
              <a:spcBef>
                <a:spcPts val="0"/>
              </a:spcBef>
              <a:spcAft>
                <a:spcPts val="0"/>
              </a:spcAft>
              <a:buSzPts val="900"/>
              <a:buChar char="■"/>
              <a:defRPr/>
            </a:lvl3pPr>
            <a:lvl4pPr indent="-285750" lvl="3" marL="1828800">
              <a:spcBef>
                <a:spcPts val="0"/>
              </a:spcBef>
              <a:spcAft>
                <a:spcPts val="0"/>
              </a:spcAft>
              <a:buSzPts val="900"/>
              <a:buChar char="●"/>
              <a:defRPr/>
            </a:lvl4pPr>
            <a:lvl5pPr indent="-285750" lvl="4" marL="2286000">
              <a:spcBef>
                <a:spcPts val="0"/>
              </a:spcBef>
              <a:spcAft>
                <a:spcPts val="0"/>
              </a:spcAft>
              <a:buSzPts val="900"/>
              <a:buChar char="○"/>
              <a:defRPr/>
            </a:lvl5pPr>
            <a:lvl6pPr indent="-285750" lvl="5" marL="2743200">
              <a:spcBef>
                <a:spcPts val="0"/>
              </a:spcBef>
              <a:spcAft>
                <a:spcPts val="0"/>
              </a:spcAft>
              <a:buSzPts val="900"/>
              <a:buChar char="■"/>
              <a:defRPr/>
            </a:lvl6pPr>
            <a:lvl7pPr indent="-285750" lvl="6" marL="3200400">
              <a:spcBef>
                <a:spcPts val="0"/>
              </a:spcBef>
              <a:spcAft>
                <a:spcPts val="0"/>
              </a:spcAft>
              <a:buSzPts val="900"/>
              <a:buChar char="●"/>
              <a:defRPr/>
            </a:lvl7pPr>
            <a:lvl8pPr indent="-285750" lvl="7" marL="3657600">
              <a:spcBef>
                <a:spcPts val="0"/>
              </a:spcBef>
              <a:spcAft>
                <a:spcPts val="0"/>
              </a:spcAft>
              <a:buSzPts val="900"/>
              <a:buChar char="○"/>
              <a:defRPr/>
            </a:lvl8pPr>
            <a:lvl9pPr indent="-285750" lvl="8" marL="4114800">
              <a:spcBef>
                <a:spcPts val="0"/>
              </a:spcBef>
              <a:spcAft>
                <a:spcPts val="0"/>
              </a:spcAft>
              <a:buSzPts val="900"/>
              <a:buChar char="■"/>
              <a:defRPr/>
            </a:lvl9pPr>
          </a:lstStyle>
          <a:p/>
        </p:txBody>
      </p:sp>
      <p:sp>
        <p:nvSpPr>
          <p:cNvPr id="82" name="Google Shape;82;p10"/>
          <p:cNvSpPr txBox="1"/>
          <p:nvPr>
            <p:ph idx="2" type="subTitle"/>
          </p:nvPr>
        </p:nvSpPr>
        <p:spPr>
          <a:xfrm>
            <a:off x="228600" y="1798275"/>
            <a:ext cx="5541900" cy="6498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Two storyboards">
    <p:spTree>
      <p:nvGrpSpPr>
        <p:cNvPr id="925" name="Shape 925"/>
        <p:cNvGrpSpPr/>
        <p:nvPr/>
      </p:nvGrpSpPr>
      <p:grpSpPr>
        <a:xfrm>
          <a:off x="0" y="0"/>
          <a:ext cx="0" cy="0"/>
          <a:chOff x="0" y="0"/>
          <a:chExt cx="0" cy="0"/>
        </a:xfrm>
      </p:grpSpPr>
      <p:sp>
        <p:nvSpPr>
          <p:cNvPr id="926" name="Google Shape;926;p92"/>
          <p:cNvSpPr txBox="1"/>
          <p:nvPr>
            <p:ph idx="1" type="body"/>
          </p:nvPr>
        </p:nvSpPr>
        <p:spPr>
          <a:xfrm>
            <a:off x="311700"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927" name="Google Shape;927;p92"/>
          <p:cNvSpPr/>
          <p:nvPr>
            <p:ph idx="2" type="pic"/>
          </p:nvPr>
        </p:nvSpPr>
        <p:spPr>
          <a:xfrm>
            <a:off x="4804825" y="1133300"/>
            <a:ext cx="4027500" cy="2392800"/>
          </a:xfrm>
          <a:prstGeom prst="rect">
            <a:avLst/>
          </a:prstGeom>
          <a:noFill/>
          <a:ln>
            <a:noFill/>
          </a:ln>
        </p:spPr>
      </p:sp>
      <p:sp>
        <p:nvSpPr>
          <p:cNvPr id="928" name="Google Shape;928;p92"/>
          <p:cNvSpPr/>
          <p:nvPr>
            <p:ph idx="3" type="pic"/>
          </p:nvPr>
        </p:nvSpPr>
        <p:spPr>
          <a:xfrm>
            <a:off x="311725" y="1133300"/>
            <a:ext cx="4027500" cy="2392800"/>
          </a:xfrm>
          <a:prstGeom prst="rect">
            <a:avLst/>
          </a:prstGeom>
          <a:noFill/>
          <a:ln>
            <a:noFill/>
          </a:ln>
        </p:spPr>
      </p:sp>
      <p:sp>
        <p:nvSpPr>
          <p:cNvPr id="929" name="Google Shape;929;p92"/>
          <p:cNvSpPr txBox="1"/>
          <p:nvPr>
            <p:ph idx="4" type="body"/>
          </p:nvPr>
        </p:nvSpPr>
        <p:spPr>
          <a:xfrm>
            <a:off x="4804825"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930" name="Google Shape;930;p9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931" name="Google Shape;931;p92"/>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932" name="Google Shape;932;p92"/>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Three storyboards">
    <p:spTree>
      <p:nvGrpSpPr>
        <p:cNvPr id="933" name="Shape 933"/>
        <p:cNvGrpSpPr/>
        <p:nvPr/>
      </p:nvGrpSpPr>
      <p:grpSpPr>
        <a:xfrm>
          <a:off x="0" y="0"/>
          <a:ext cx="0" cy="0"/>
          <a:chOff x="0" y="0"/>
          <a:chExt cx="0" cy="0"/>
        </a:xfrm>
      </p:grpSpPr>
      <p:sp>
        <p:nvSpPr>
          <p:cNvPr id="934" name="Google Shape;934;p93"/>
          <p:cNvSpPr txBox="1"/>
          <p:nvPr>
            <p:ph idx="1" type="body"/>
          </p:nvPr>
        </p:nvSpPr>
        <p:spPr>
          <a:xfrm>
            <a:off x="31170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935" name="Google Shape;935;p93"/>
          <p:cNvSpPr/>
          <p:nvPr>
            <p:ph idx="2" type="pic"/>
          </p:nvPr>
        </p:nvSpPr>
        <p:spPr>
          <a:xfrm>
            <a:off x="6205225" y="1128325"/>
            <a:ext cx="2627100" cy="2273100"/>
          </a:xfrm>
          <a:prstGeom prst="rect">
            <a:avLst/>
          </a:prstGeom>
          <a:noFill/>
          <a:ln>
            <a:noFill/>
          </a:ln>
        </p:spPr>
      </p:sp>
      <p:sp>
        <p:nvSpPr>
          <p:cNvPr id="936" name="Google Shape;936;p93"/>
          <p:cNvSpPr/>
          <p:nvPr>
            <p:ph idx="3" type="pic"/>
          </p:nvPr>
        </p:nvSpPr>
        <p:spPr>
          <a:xfrm>
            <a:off x="311725" y="1128325"/>
            <a:ext cx="2627100" cy="2273100"/>
          </a:xfrm>
          <a:prstGeom prst="rect">
            <a:avLst/>
          </a:prstGeom>
          <a:noFill/>
          <a:ln>
            <a:noFill/>
          </a:ln>
        </p:spPr>
      </p:sp>
      <p:sp>
        <p:nvSpPr>
          <p:cNvPr id="937" name="Google Shape;937;p93"/>
          <p:cNvSpPr txBox="1"/>
          <p:nvPr>
            <p:ph idx="4" type="body"/>
          </p:nvPr>
        </p:nvSpPr>
        <p:spPr>
          <a:xfrm>
            <a:off x="6205225"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938" name="Google Shape;938;p93"/>
          <p:cNvSpPr/>
          <p:nvPr>
            <p:ph idx="5" type="pic"/>
          </p:nvPr>
        </p:nvSpPr>
        <p:spPr>
          <a:xfrm>
            <a:off x="3255250" y="1128325"/>
            <a:ext cx="2627100" cy="2273100"/>
          </a:xfrm>
          <a:prstGeom prst="rect">
            <a:avLst/>
          </a:prstGeom>
          <a:noFill/>
          <a:ln>
            <a:noFill/>
          </a:ln>
        </p:spPr>
      </p:sp>
      <p:sp>
        <p:nvSpPr>
          <p:cNvPr id="939" name="Google Shape;939;p93"/>
          <p:cNvSpPr txBox="1"/>
          <p:nvPr>
            <p:ph idx="6" type="body"/>
          </p:nvPr>
        </p:nvSpPr>
        <p:spPr>
          <a:xfrm>
            <a:off x="325525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940" name="Google Shape;940;p9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941" name="Google Shape;941;p93"/>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942" name="Google Shape;942;p93"/>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
        <p:nvSpPr>
          <p:cNvPr id="943" name="Google Shape;943;p93"/>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000"/>
              <a:buNone/>
              <a:defRPr/>
            </a:lvl1pPr>
            <a:lvl2pPr lvl="1">
              <a:lnSpc>
                <a:spcPct val="100000"/>
              </a:lnSpc>
              <a:spcBef>
                <a:spcPts val="0"/>
              </a:spcBef>
              <a:spcAft>
                <a:spcPts val="0"/>
              </a:spcAft>
              <a:buSzPts val="1800"/>
              <a:buNone/>
              <a:defRPr sz="1800"/>
            </a:lvl2pPr>
            <a:lvl3pPr lvl="2">
              <a:lnSpc>
                <a:spcPct val="100000"/>
              </a:lnSpc>
              <a:spcBef>
                <a:spcPts val="0"/>
              </a:spcBef>
              <a:spcAft>
                <a:spcPts val="0"/>
              </a:spcAft>
              <a:buSzPts val="1800"/>
              <a:buNone/>
              <a:defRPr sz="1800"/>
            </a:lvl3pPr>
            <a:lvl4pPr lvl="3">
              <a:lnSpc>
                <a:spcPct val="100000"/>
              </a:lnSpc>
              <a:spcBef>
                <a:spcPts val="0"/>
              </a:spcBef>
              <a:spcAft>
                <a:spcPts val="0"/>
              </a:spcAft>
              <a:buSzPts val="1800"/>
              <a:buNone/>
              <a:defRPr sz="1800"/>
            </a:lvl4pPr>
            <a:lvl5pPr lvl="4">
              <a:lnSpc>
                <a:spcPct val="100000"/>
              </a:lnSpc>
              <a:spcBef>
                <a:spcPts val="0"/>
              </a:spcBef>
              <a:spcAft>
                <a:spcPts val="0"/>
              </a:spcAft>
              <a:buSzPts val="1800"/>
              <a:buNone/>
              <a:defRPr sz="1800"/>
            </a:lvl5pPr>
            <a:lvl6pPr lvl="5">
              <a:lnSpc>
                <a:spcPct val="100000"/>
              </a:lnSpc>
              <a:spcBef>
                <a:spcPts val="0"/>
              </a:spcBef>
              <a:spcAft>
                <a:spcPts val="0"/>
              </a:spcAft>
              <a:buSzPts val="1800"/>
              <a:buNone/>
              <a:defRPr sz="1800"/>
            </a:lvl6pPr>
            <a:lvl7pPr lvl="6">
              <a:lnSpc>
                <a:spcPct val="100000"/>
              </a:lnSpc>
              <a:spcBef>
                <a:spcPts val="0"/>
              </a:spcBef>
              <a:spcAft>
                <a:spcPts val="0"/>
              </a:spcAft>
              <a:buSzPts val="1800"/>
              <a:buNone/>
              <a:defRPr sz="1800"/>
            </a:lvl7pPr>
            <a:lvl8pPr lvl="7">
              <a:lnSpc>
                <a:spcPct val="100000"/>
              </a:lnSpc>
              <a:spcBef>
                <a:spcPts val="0"/>
              </a:spcBef>
              <a:spcAft>
                <a:spcPts val="0"/>
              </a:spcAft>
              <a:buSzPts val="1800"/>
              <a:buNone/>
              <a:defRPr sz="1800"/>
            </a:lvl8pPr>
            <a:lvl9pPr lvl="8">
              <a:lnSpc>
                <a:spcPct val="100000"/>
              </a:lnSpc>
              <a:spcBef>
                <a:spcPts val="0"/>
              </a:spcBef>
              <a:spcAft>
                <a:spcPts val="0"/>
              </a:spcAft>
              <a:buSzPts val="1800"/>
              <a:buNone/>
              <a:defRPr sz="1800"/>
            </a:lvl9pPr>
          </a:lstStyle>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Image only">
    <p:spTree>
      <p:nvGrpSpPr>
        <p:cNvPr id="944" name="Shape 944"/>
        <p:cNvGrpSpPr/>
        <p:nvPr/>
      </p:nvGrpSpPr>
      <p:grpSpPr>
        <a:xfrm>
          <a:off x="0" y="0"/>
          <a:ext cx="0" cy="0"/>
          <a:chOff x="0" y="0"/>
          <a:chExt cx="0" cy="0"/>
        </a:xfrm>
      </p:grpSpPr>
      <p:sp>
        <p:nvSpPr>
          <p:cNvPr id="945" name="Google Shape;945;p94"/>
          <p:cNvSpPr/>
          <p:nvPr>
            <p:ph idx="2" type="pic"/>
          </p:nvPr>
        </p:nvSpPr>
        <p:spPr>
          <a:xfrm>
            <a:off x="311700" y="445025"/>
            <a:ext cx="8520600" cy="4218300"/>
          </a:xfrm>
          <a:prstGeom prst="rect">
            <a:avLst/>
          </a:prstGeom>
          <a:noFill/>
          <a:ln>
            <a:noFill/>
          </a:ln>
        </p:spPr>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Image grid">
    <p:spTree>
      <p:nvGrpSpPr>
        <p:cNvPr id="946" name="Shape 946"/>
        <p:cNvGrpSpPr/>
        <p:nvPr/>
      </p:nvGrpSpPr>
      <p:grpSpPr>
        <a:xfrm>
          <a:off x="0" y="0"/>
          <a:ext cx="0" cy="0"/>
          <a:chOff x="0" y="0"/>
          <a:chExt cx="0" cy="0"/>
        </a:xfrm>
      </p:grpSpPr>
      <p:sp>
        <p:nvSpPr>
          <p:cNvPr id="947" name="Google Shape;947;p95"/>
          <p:cNvSpPr/>
          <p:nvPr>
            <p:ph idx="2" type="pic"/>
          </p:nvPr>
        </p:nvSpPr>
        <p:spPr>
          <a:xfrm>
            <a:off x="3389600" y="118913"/>
            <a:ext cx="1643700" cy="1535100"/>
          </a:xfrm>
          <a:prstGeom prst="rect">
            <a:avLst/>
          </a:prstGeom>
          <a:noFill/>
          <a:ln>
            <a:noFill/>
          </a:ln>
        </p:spPr>
      </p:sp>
      <p:sp>
        <p:nvSpPr>
          <p:cNvPr id="948" name="Google Shape;948;p95"/>
          <p:cNvSpPr/>
          <p:nvPr>
            <p:ph idx="3" type="pic"/>
          </p:nvPr>
        </p:nvSpPr>
        <p:spPr>
          <a:xfrm>
            <a:off x="5195935" y="118913"/>
            <a:ext cx="1643700" cy="1535100"/>
          </a:xfrm>
          <a:prstGeom prst="rect">
            <a:avLst/>
          </a:prstGeom>
          <a:noFill/>
          <a:ln>
            <a:noFill/>
          </a:ln>
        </p:spPr>
      </p:sp>
      <p:sp>
        <p:nvSpPr>
          <p:cNvPr id="949" name="Google Shape;949;p95"/>
          <p:cNvSpPr/>
          <p:nvPr>
            <p:ph idx="4" type="pic"/>
          </p:nvPr>
        </p:nvSpPr>
        <p:spPr>
          <a:xfrm>
            <a:off x="7002270" y="118913"/>
            <a:ext cx="1643700" cy="1535100"/>
          </a:xfrm>
          <a:prstGeom prst="rect">
            <a:avLst/>
          </a:prstGeom>
          <a:noFill/>
          <a:ln>
            <a:noFill/>
          </a:ln>
        </p:spPr>
      </p:sp>
      <p:sp>
        <p:nvSpPr>
          <p:cNvPr id="950" name="Google Shape;950;p95"/>
          <p:cNvSpPr/>
          <p:nvPr>
            <p:ph idx="5" type="pic"/>
          </p:nvPr>
        </p:nvSpPr>
        <p:spPr>
          <a:xfrm>
            <a:off x="3389588" y="1804212"/>
            <a:ext cx="1643700" cy="1535100"/>
          </a:xfrm>
          <a:prstGeom prst="rect">
            <a:avLst/>
          </a:prstGeom>
          <a:noFill/>
          <a:ln>
            <a:noFill/>
          </a:ln>
        </p:spPr>
      </p:sp>
      <p:sp>
        <p:nvSpPr>
          <p:cNvPr id="951" name="Google Shape;951;p95"/>
          <p:cNvSpPr/>
          <p:nvPr>
            <p:ph idx="6" type="pic"/>
          </p:nvPr>
        </p:nvSpPr>
        <p:spPr>
          <a:xfrm>
            <a:off x="5195922" y="1804212"/>
            <a:ext cx="1643700" cy="1535100"/>
          </a:xfrm>
          <a:prstGeom prst="rect">
            <a:avLst/>
          </a:prstGeom>
          <a:noFill/>
          <a:ln>
            <a:noFill/>
          </a:ln>
        </p:spPr>
      </p:sp>
      <p:sp>
        <p:nvSpPr>
          <p:cNvPr id="952" name="Google Shape;952;p95"/>
          <p:cNvSpPr/>
          <p:nvPr>
            <p:ph idx="7" type="pic"/>
          </p:nvPr>
        </p:nvSpPr>
        <p:spPr>
          <a:xfrm>
            <a:off x="7002257" y="1804212"/>
            <a:ext cx="1643700" cy="1535100"/>
          </a:xfrm>
          <a:prstGeom prst="rect">
            <a:avLst/>
          </a:prstGeom>
          <a:noFill/>
          <a:ln>
            <a:noFill/>
          </a:ln>
        </p:spPr>
      </p:sp>
      <p:sp>
        <p:nvSpPr>
          <p:cNvPr id="953" name="Google Shape;953;p95"/>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4400"/>
              <a:buNone/>
              <a:defRPr/>
            </a:lvl1pPr>
            <a:lvl2pPr lvl="1">
              <a:spcBef>
                <a:spcPts val="0"/>
              </a:spcBef>
              <a:spcAft>
                <a:spcPts val="0"/>
              </a:spcAft>
              <a:buSzPts val="4400"/>
              <a:buNone/>
              <a:defRPr/>
            </a:lvl2pPr>
            <a:lvl3pPr lvl="2">
              <a:spcBef>
                <a:spcPts val="0"/>
              </a:spcBef>
              <a:spcAft>
                <a:spcPts val="0"/>
              </a:spcAft>
              <a:buSzPts val="4400"/>
              <a:buNone/>
              <a:defRPr/>
            </a:lvl3pPr>
            <a:lvl4pPr lvl="3">
              <a:spcBef>
                <a:spcPts val="0"/>
              </a:spcBef>
              <a:spcAft>
                <a:spcPts val="0"/>
              </a:spcAft>
              <a:buSzPts val="4400"/>
              <a:buNone/>
              <a:defRPr/>
            </a:lvl4pPr>
            <a:lvl5pPr lvl="4">
              <a:spcBef>
                <a:spcPts val="0"/>
              </a:spcBef>
              <a:spcAft>
                <a:spcPts val="0"/>
              </a:spcAft>
              <a:buSzPts val="4400"/>
              <a:buNone/>
              <a:defRPr/>
            </a:lvl5pPr>
            <a:lvl6pPr lvl="5">
              <a:spcBef>
                <a:spcPts val="0"/>
              </a:spcBef>
              <a:spcAft>
                <a:spcPts val="0"/>
              </a:spcAft>
              <a:buSzPts val="4400"/>
              <a:buNone/>
              <a:defRPr/>
            </a:lvl6pPr>
            <a:lvl7pPr lvl="6">
              <a:spcBef>
                <a:spcPts val="0"/>
              </a:spcBef>
              <a:spcAft>
                <a:spcPts val="0"/>
              </a:spcAft>
              <a:buSzPts val="4400"/>
              <a:buNone/>
              <a:defRPr/>
            </a:lvl7pPr>
            <a:lvl8pPr lvl="7">
              <a:spcBef>
                <a:spcPts val="0"/>
              </a:spcBef>
              <a:spcAft>
                <a:spcPts val="0"/>
              </a:spcAft>
              <a:buSzPts val="4400"/>
              <a:buNone/>
              <a:defRPr/>
            </a:lvl8pPr>
            <a:lvl9pPr lvl="8">
              <a:spcBef>
                <a:spcPts val="0"/>
              </a:spcBef>
              <a:spcAft>
                <a:spcPts val="0"/>
              </a:spcAft>
              <a:buSzPts val="4400"/>
              <a:buNone/>
              <a:defRPr/>
            </a:lvl9pPr>
          </a:lstStyle>
          <a:p/>
        </p:txBody>
      </p:sp>
      <p:sp>
        <p:nvSpPr>
          <p:cNvPr id="954" name="Google Shape;954;p95"/>
          <p:cNvSpPr/>
          <p:nvPr>
            <p:ph idx="8" type="pic"/>
          </p:nvPr>
        </p:nvSpPr>
        <p:spPr>
          <a:xfrm>
            <a:off x="3389588" y="3489487"/>
            <a:ext cx="1643700" cy="1535100"/>
          </a:xfrm>
          <a:prstGeom prst="rect">
            <a:avLst/>
          </a:prstGeom>
          <a:noFill/>
          <a:ln>
            <a:noFill/>
          </a:ln>
        </p:spPr>
      </p:sp>
      <p:sp>
        <p:nvSpPr>
          <p:cNvPr id="955" name="Google Shape;955;p95"/>
          <p:cNvSpPr/>
          <p:nvPr>
            <p:ph idx="9" type="pic"/>
          </p:nvPr>
        </p:nvSpPr>
        <p:spPr>
          <a:xfrm>
            <a:off x="5195922" y="3489487"/>
            <a:ext cx="1643700" cy="1535100"/>
          </a:xfrm>
          <a:prstGeom prst="rect">
            <a:avLst/>
          </a:prstGeom>
          <a:noFill/>
          <a:ln>
            <a:noFill/>
          </a:ln>
        </p:spPr>
      </p:sp>
      <p:sp>
        <p:nvSpPr>
          <p:cNvPr id="956" name="Google Shape;956;p95"/>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p:cSld name="BLANK_1">
    <p:spTree>
      <p:nvGrpSpPr>
        <p:cNvPr id="961" name="Shape 961"/>
        <p:cNvGrpSpPr/>
        <p:nvPr/>
      </p:nvGrpSpPr>
      <p:grpSpPr>
        <a:xfrm>
          <a:off x="0" y="0"/>
          <a:ext cx="0" cy="0"/>
          <a:chOff x="0" y="0"/>
          <a:chExt cx="0" cy="0"/>
        </a:xfrm>
      </p:grpSpPr>
      <p:cxnSp>
        <p:nvCxnSpPr>
          <p:cNvPr id="962" name="Google Shape;962;p97"/>
          <p:cNvCxnSpPr/>
          <p:nvPr/>
        </p:nvCxnSpPr>
        <p:spPr>
          <a:xfrm>
            <a:off x="0" y="3618350"/>
            <a:ext cx="9144000" cy="0"/>
          </a:xfrm>
          <a:prstGeom prst="straightConnector1">
            <a:avLst/>
          </a:prstGeom>
          <a:noFill/>
          <a:ln cap="flat" cmpd="sng" w="9525">
            <a:solidFill>
              <a:schemeClr val="dk1"/>
            </a:solidFill>
            <a:prstDash val="solid"/>
            <a:round/>
            <a:headEnd len="med" w="med" type="none"/>
            <a:tailEnd len="med" w="med" type="none"/>
          </a:ln>
        </p:spPr>
      </p:cxnSp>
      <p:sp>
        <p:nvSpPr>
          <p:cNvPr id="963" name="Google Shape;963;p97"/>
          <p:cNvSpPr/>
          <p:nvPr>
            <p:ph idx="2" type="pic"/>
          </p:nvPr>
        </p:nvSpPr>
        <p:spPr>
          <a:xfrm rot="-5400000">
            <a:off x="4689300" y="690800"/>
            <a:ext cx="3062700" cy="5855100"/>
          </a:xfrm>
          <a:prstGeom prst="round2SameRect">
            <a:avLst>
              <a:gd fmla="val 50000" name="adj1"/>
              <a:gd fmla="val 0" name="adj2"/>
            </a:avLst>
          </a:prstGeom>
          <a:noFill/>
          <a:ln>
            <a:noFill/>
          </a:ln>
        </p:spPr>
      </p:sp>
      <p:sp>
        <p:nvSpPr>
          <p:cNvPr id="964" name="Google Shape;964;p97"/>
          <p:cNvSpPr txBox="1"/>
          <p:nvPr>
            <p:ph type="title"/>
          </p:nvPr>
        </p:nvSpPr>
        <p:spPr>
          <a:xfrm>
            <a:off x="256050" y="3313175"/>
            <a:ext cx="2352600" cy="123000"/>
          </a:xfrm>
          <a:prstGeom prst="rect">
            <a:avLst/>
          </a:prstGeom>
        </p:spPr>
        <p:txBody>
          <a:bodyPr anchorCtr="0" anchor="t" bIns="0" lIns="0" spcFirstLastPara="1" rIns="0" wrap="square" tIns="0">
            <a:spAutoFit/>
          </a:bodyPr>
          <a:lstStyle>
            <a:lvl1pPr lvl="0">
              <a:lnSpc>
                <a:spcPct val="115000"/>
              </a:lnSpc>
              <a:spcBef>
                <a:spcPts val="0"/>
              </a:spcBef>
              <a:spcAft>
                <a:spcPts val="0"/>
              </a:spcAft>
              <a:buClr>
                <a:schemeClr val="lt2"/>
              </a:buClr>
              <a:buSzPts val="900"/>
              <a:buFont typeface="Montserrat"/>
              <a:buNone/>
              <a:defRPr sz="900">
                <a:solidFill>
                  <a:schemeClr val="lt2"/>
                </a:solidFill>
                <a:latin typeface="Montserrat"/>
                <a:ea typeface="Montserrat"/>
                <a:cs typeface="Montserrat"/>
                <a:sym typeface="Montserrat"/>
              </a:defRPr>
            </a:lvl1pPr>
            <a:lvl2pPr lvl="1">
              <a:lnSpc>
                <a:spcPct val="115000"/>
              </a:lnSpc>
              <a:spcBef>
                <a:spcPts val="0"/>
              </a:spcBef>
              <a:spcAft>
                <a:spcPts val="0"/>
              </a:spcAft>
              <a:buClr>
                <a:schemeClr val="lt2"/>
              </a:buClr>
              <a:buSzPts val="900"/>
              <a:buFont typeface="Montserrat"/>
              <a:buNone/>
              <a:defRPr sz="900">
                <a:solidFill>
                  <a:schemeClr val="lt2"/>
                </a:solidFill>
                <a:latin typeface="Montserrat"/>
                <a:ea typeface="Montserrat"/>
                <a:cs typeface="Montserrat"/>
                <a:sym typeface="Montserrat"/>
              </a:defRPr>
            </a:lvl2pPr>
            <a:lvl3pPr lvl="2">
              <a:lnSpc>
                <a:spcPct val="115000"/>
              </a:lnSpc>
              <a:spcBef>
                <a:spcPts val="0"/>
              </a:spcBef>
              <a:spcAft>
                <a:spcPts val="0"/>
              </a:spcAft>
              <a:buClr>
                <a:schemeClr val="lt2"/>
              </a:buClr>
              <a:buSzPts val="900"/>
              <a:buFont typeface="Montserrat"/>
              <a:buNone/>
              <a:defRPr sz="900">
                <a:solidFill>
                  <a:schemeClr val="lt2"/>
                </a:solidFill>
                <a:latin typeface="Montserrat"/>
                <a:ea typeface="Montserrat"/>
                <a:cs typeface="Montserrat"/>
                <a:sym typeface="Montserrat"/>
              </a:defRPr>
            </a:lvl3pPr>
            <a:lvl4pPr lvl="3">
              <a:lnSpc>
                <a:spcPct val="115000"/>
              </a:lnSpc>
              <a:spcBef>
                <a:spcPts val="0"/>
              </a:spcBef>
              <a:spcAft>
                <a:spcPts val="0"/>
              </a:spcAft>
              <a:buClr>
                <a:schemeClr val="lt2"/>
              </a:buClr>
              <a:buSzPts val="900"/>
              <a:buFont typeface="Montserrat"/>
              <a:buNone/>
              <a:defRPr sz="900">
                <a:solidFill>
                  <a:schemeClr val="lt2"/>
                </a:solidFill>
                <a:latin typeface="Montserrat"/>
                <a:ea typeface="Montserrat"/>
                <a:cs typeface="Montserrat"/>
                <a:sym typeface="Montserrat"/>
              </a:defRPr>
            </a:lvl4pPr>
            <a:lvl5pPr lvl="4">
              <a:lnSpc>
                <a:spcPct val="115000"/>
              </a:lnSpc>
              <a:spcBef>
                <a:spcPts val="0"/>
              </a:spcBef>
              <a:spcAft>
                <a:spcPts val="0"/>
              </a:spcAft>
              <a:buClr>
                <a:schemeClr val="lt2"/>
              </a:buClr>
              <a:buSzPts val="900"/>
              <a:buFont typeface="Montserrat"/>
              <a:buNone/>
              <a:defRPr sz="900">
                <a:solidFill>
                  <a:schemeClr val="lt2"/>
                </a:solidFill>
                <a:latin typeface="Montserrat"/>
                <a:ea typeface="Montserrat"/>
                <a:cs typeface="Montserrat"/>
                <a:sym typeface="Montserrat"/>
              </a:defRPr>
            </a:lvl5pPr>
            <a:lvl6pPr lvl="5">
              <a:lnSpc>
                <a:spcPct val="115000"/>
              </a:lnSpc>
              <a:spcBef>
                <a:spcPts val="0"/>
              </a:spcBef>
              <a:spcAft>
                <a:spcPts val="0"/>
              </a:spcAft>
              <a:buClr>
                <a:schemeClr val="lt2"/>
              </a:buClr>
              <a:buSzPts val="900"/>
              <a:buFont typeface="Montserrat"/>
              <a:buNone/>
              <a:defRPr sz="900">
                <a:solidFill>
                  <a:schemeClr val="lt2"/>
                </a:solidFill>
                <a:latin typeface="Montserrat"/>
                <a:ea typeface="Montserrat"/>
                <a:cs typeface="Montserrat"/>
                <a:sym typeface="Montserrat"/>
              </a:defRPr>
            </a:lvl6pPr>
            <a:lvl7pPr lvl="6">
              <a:lnSpc>
                <a:spcPct val="115000"/>
              </a:lnSpc>
              <a:spcBef>
                <a:spcPts val="0"/>
              </a:spcBef>
              <a:spcAft>
                <a:spcPts val="0"/>
              </a:spcAft>
              <a:buClr>
                <a:schemeClr val="lt2"/>
              </a:buClr>
              <a:buSzPts val="900"/>
              <a:buFont typeface="Montserrat"/>
              <a:buNone/>
              <a:defRPr sz="900">
                <a:solidFill>
                  <a:schemeClr val="lt2"/>
                </a:solidFill>
                <a:latin typeface="Montserrat"/>
                <a:ea typeface="Montserrat"/>
                <a:cs typeface="Montserrat"/>
                <a:sym typeface="Montserrat"/>
              </a:defRPr>
            </a:lvl7pPr>
            <a:lvl8pPr lvl="7">
              <a:lnSpc>
                <a:spcPct val="115000"/>
              </a:lnSpc>
              <a:spcBef>
                <a:spcPts val="0"/>
              </a:spcBef>
              <a:spcAft>
                <a:spcPts val="0"/>
              </a:spcAft>
              <a:buClr>
                <a:schemeClr val="lt2"/>
              </a:buClr>
              <a:buSzPts val="900"/>
              <a:buFont typeface="Montserrat"/>
              <a:buNone/>
              <a:defRPr sz="900">
                <a:solidFill>
                  <a:schemeClr val="lt2"/>
                </a:solidFill>
                <a:latin typeface="Montserrat"/>
                <a:ea typeface="Montserrat"/>
                <a:cs typeface="Montserrat"/>
                <a:sym typeface="Montserrat"/>
              </a:defRPr>
            </a:lvl8pPr>
            <a:lvl9pPr lvl="8">
              <a:lnSpc>
                <a:spcPct val="115000"/>
              </a:lnSpc>
              <a:spcBef>
                <a:spcPts val="0"/>
              </a:spcBef>
              <a:spcAft>
                <a:spcPts val="0"/>
              </a:spcAft>
              <a:buClr>
                <a:schemeClr val="lt2"/>
              </a:buClr>
              <a:buSzPts val="900"/>
              <a:buFont typeface="Montserrat"/>
              <a:buNone/>
              <a:defRPr sz="900">
                <a:solidFill>
                  <a:schemeClr val="lt2"/>
                </a:solidFill>
                <a:latin typeface="Montserrat"/>
                <a:ea typeface="Montserrat"/>
                <a:cs typeface="Montserrat"/>
                <a:sym typeface="Montserrat"/>
              </a:defRPr>
            </a:lvl9pPr>
          </a:lstStyle>
          <a:p/>
        </p:txBody>
      </p:sp>
      <p:sp>
        <p:nvSpPr>
          <p:cNvPr id="965" name="Google Shape;965;p97"/>
          <p:cNvSpPr txBox="1"/>
          <p:nvPr>
            <p:ph idx="3" type="title"/>
          </p:nvPr>
        </p:nvSpPr>
        <p:spPr>
          <a:xfrm>
            <a:off x="256050" y="3800525"/>
            <a:ext cx="2352600" cy="123000"/>
          </a:xfrm>
          <a:prstGeom prst="rect">
            <a:avLst/>
          </a:prstGeom>
        </p:spPr>
        <p:txBody>
          <a:bodyPr anchorCtr="0" anchor="t" bIns="0" lIns="0" spcFirstLastPara="1" rIns="0" wrap="square" tIns="0">
            <a:spAutoFit/>
          </a:bodyPr>
          <a:lstStyle>
            <a:lvl1pPr lvl="0">
              <a:lnSpc>
                <a:spcPct val="115000"/>
              </a:lnSpc>
              <a:spcBef>
                <a:spcPts val="0"/>
              </a:spcBef>
              <a:spcAft>
                <a:spcPts val="0"/>
              </a:spcAft>
              <a:buClr>
                <a:schemeClr val="lt2"/>
              </a:buClr>
              <a:buSzPts val="900"/>
              <a:buFont typeface="Montserrat"/>
              <a:buNone/>
              <a:defRPr sz="900">
                <a:solidFill>
                  <a:schemeClr val="lt2"/>
                </a:solidFill>
                <a:latin typeface="Montserrat"/>
                <a:ea typeface="Montserrat"/>
                <a:cs typeface="Montserrat"/>
                <a:sym typeface="Montserrat"/>
              </a:defRPr>
            </a:lvl1pPr>
            <a:lvl2pPr lvl="1">
              <a:lnSpc>
                <a:spcPct val="115000"/>
              </a:lnSpc>
              <a:spcBef>
                <a:spcPts val="0"/>
              </a:spcBef>
              <a:spcAft>
                <a:spcPts val="0"/>
              </a:spcAft>
              <a:buClr>
                <a:schemeClr val="lt2"/>
              </a:buClr>
              <a:buSzPts val="900"/>
              <a:buFont typeface="Montserrat"/>
              <a:buNone/>
              <a:defRPr sz="900">
                <a:solidFill>
                  <a:schemeClr val="lt2"/>
                </a:solidFill>
                <a:latin typeface="Montserrat"/>
                <a:ea typeface="Montserrat"/>
                <a:cs typeface="Montserrat"/>
                <a:sym typeface="Montserrat"/>
              </a:defRPr>
            </a:lvl2pPr>
            <a:lvl3pPr lvl="2">
              <a:lnSpc>
                <a:spcPct val="115000"/>
              </a:lnSpc>
              <a:spcBef>
                <a:spcPts val="0"/>
              </a:spcBef>
              <a:spcAft>
                <a:spcPts val="0"/>
              </a:spcAft>
              <a:buClr>
                <a:schemeClr val="lt2"/>
              </a:buClr>
              <a:buSzPts val="900"/>
              <a:buFont typeface="Montserrat"/>
              <a:buNone/>
              <a:defRPr sz="900">
                <a:solidFill>
                  <a:schemeClr val="lt2"/>
                </a:solidFill>
                <a:latin typeface="Montserrat"/>
                <a:ea typeface="Montserrat"/>
                <a:cs typeface="Montserrat"/>
                <a:sym typeface="Montserrat"/>
              </a:defRPr>
            </a:lvl3pPr>
            <a:lvl4pPr lvl="3">
              <a:lnSpc>
                <a:spcPct val="115000"/>
              </a:lnSpc>
              <a:spcBef>
                <a:spcPts val="0"/>
              </a:spcBef>
              <a:spcAft>
                <a:spcPts val="0"/>
              </a:spcAft>
              <a:buClr>
                <a:schemeClr val="lt2"/>
              </a:buClr>
              <a:buSzPts val="900"/>
              <a:buFont typeface="Montserrat"/>
              <a:buNone/>
              <a:defRPr sz="900">
                <a:solidFill>
                  <a:schemeClr val="lt2"/>
                </a:solidFill>
                <a:latin typeface="Montserrat"/>
                <a:ea typeface="Montserrat"/>
                <a:cs typeface="Montserrat"/>
                <a:sym typeface="Montserrat"/>
              </a:defRPr>
            </a:lvl4pPr>
            <a:lvl5pPr lvl="4">
              <a:lnSpc>
                <a:spcPct val="115000"/>
              </a:lnSpc>
              <a:spcBef>
                <a:spcPts val="0"/>
              </a:spcBef>
              <a:spcAft>
                <a:spcPts val="0"/>
              </a:spcAft>
              <a:buClr>
                <a:schemeClr val="lt2"/>
              </a:buClr>
              <a:buSzPts val="900"/>
              <a:buFont typeface="Montserrat"/>
              <a:buNone/>
              <a:defRPr sz="900">
                <a:solidFill>
                  <a:schemeClr val="lt2"/>
                </a:solidFill>
                <a:latin typeface="Montserrat"/>
                <a:ea typeface="Montserrat"/>
                <a:cs typeface="Montserrat"/>
                <a:sym typeface="Montserrat"/>
              </a:defRPr>
            </a:lvl5pPr>
            <a:lvl6pPr lvl="5">
              <a:lnSpc>
                <a:spcPct val="115000"/>
              </a:lnSpc>
              <a:spcBef>
                <a:spcPts val="0"/>
              </a:spcBef>
              <a:spcAft>
                <a:spcPts val="0"/>
              </a:spcAft>
              <a:buClr>
                <a:schemeClr val="lt2"/>
              </a:buClr>
              <a:buSzPts val="900"/>
              <a:buFont typeface="Montserrat"/>
              <a:buNone/>
              <a:defRPr sz="900">
                <a:solidFill>
                  <a:schemeClr val="lt2"/>
                </a:solidFill>
                <a:latin typeface="Montserrat"/>
                <a:ea typeface="Montserrat"/>
                <a:cs typeface="Montserrat"/>
                <a:sym typeface="Montserrat"/>
              </a:defRPr>
            </a:lvl6pPr>
            <a:lvl7pPr lvl="6">
              <a:lnSpc>
                <a:spcPct val="115000"/>
              </a:lnSpc>
              <a:spcBef>
                <a:spcPts val="0"/>
              </a:spcBef>
              <a:spcAft>
                <a:spcPts val="0"/>
              </a:spcAft>
              <a:buClr>
                <a:schemeClr val="lt2"/>
              </a:buClr>
              <a:buSzPts val="900"/>
              <a:buFont typeface="Montserrat"/>
              <a:buNone/>
              <a:defRPr sz="900">
                <a:solidFill>
                  <a:schemeClr val="lt2"/>
                </a:solidFill>
                <a:latin typeface="Montserrat"/>
                <a:ea typeface="Montserrat"/>
                <a:cs typeface="Montserrat"/>
                <a:sym typeface="Montserrat"/>
              </a:defRPr>
            </a:lvl7pPr>
            <a:lvl8pPr lvl="7">
              <a:lnSpc>
                <a:spcPct val="115000"/>
              </a:lnSpc>
              <a:spcBef>
                <a:spcPts val="0"/>
              </a:spcBef>
              <a:spcAft>
                <a:spcPts val="0"/>
              </a:spcAft>
              <a:buClr>
                <a:schemeClr val="lt2"/>
              </a:buClr>
              <a:buSzPts val="900"/>
              <a:buFont typeface="Montserrat"/>
              <a:buNone/>
              <a:defRPr sz="900">
                <a:solidFill>
                  <a:schemeClr val="lt2"/>
                </a:solidFill>
                <a:latin typeface="Montserrat"/>
                <a:ea typeface="Montserrat"/>
                <a:cs typeface="Montserrat"/>
                <a:sym typeface="Montserrat"/>
              </a:defRPr>
            </a:lvl8pPr>
            <a:lvl9pPr lvl="8">
              <a:lnSpc>
                <a:spcPct val="115000"/>
              </a:lnSpc>
              <a:spcBef>
                <a:spcPts val="0"/>
              </a:spcBef>
              <a:spcAft>
                <a:spcPts val="0"/>
              </a:spcAft>
              <a:buClr>
                <a:schemeClr val="lt2"/>
              </a:buClr>
              <a:buSzPts val="900"/>
              <a:buFont typeface="Montserrat"/>
              <a:buNone/>
              <a:defRPr sz="900">
                <a:solidFill>
                  <a:schemeClr val="lt2"/>
                </a:solidFill>
                <a:latin typeface="Montserrat"/>
                <a:ea typeface="Montserrat"/>
                <a:cs typeface="Montserrat"/>
                <a:sym typeface="Montserrat"/>
              </a:defRPr>
            </a:lvl9pPr>
          </a:lstStyle>
          <a:p/>
        </p:txBody>
      </p:sp>
      <p:sp>
        <p:nvSpPr>
          <p:cNvPr id="966" name="Google Shape;966;p97"/>
          <p:cNvSpPr txBox="1"/>
          <p:nvPr>
            <p:ph idx="1" type="subTitle"/>
          </p:nvPr>
        </p:nvSpPr>
        <p:spPr>
          <a:xfrm>
            <a:off x="7657750" y="256025"/>
            <a:ext cx="1230300" cy="2757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800"/>
              <a:buFont typeface="Montserrat"/>
              <a:buNone/>
              <a:defRPr>
                <a:solidFill>
                  <a:schemeClr val="dk1"/>
                </a:solidFill>
              </a:defRPr>
            </a:lvl1pPr>
            <a:lvl2pPr lvl="1">
              <a:spcBef>
                <a:spcPts val="0"/>
              </a:spcBef>
              <a:spcAft>
                <a:spcPts val="0"/>
              </a:spcAft>
              <a:buClr>
                <a:schemeClr val="dk1"/>
              </a:buClr>
              <a:buSzPts val="800"/>
              <a:buFont typeface="Montserrat"/>
              <a:buNone/>
              <a:defRPr>
                <a:solidFill>
                  <a:schemeClr val="dk1"/>
                </a:solidFill>
              </a:defRPr>
            </a:lvl2pPr>
            <a:lvl3pPr lvl="2">
              <a:spcBef>
                <a:spcPts val="0"/>
              </a:spcBef>
              <a:spcAft>
                <a:spcPts val="0"/>
              </a:spcAft>
              <a:buClr>
                <a:schemeClr val="dk1"/>
              </a:buClr>
              <a:buSzPts val="800"/>
              <a:buFont typeface="Montserrat"/>
              <a:buNone/>
              <a:defRPr>
                <a:solidFill>
                  <a:schemeClr val="dk1"/>
                </a:solidFill>
              </a:defRPr>
            </a:lvl3pPr>
            <a:lvl4pPr lvl="3">
              <a:spcBef>
                <a:spcPts val="0"/>
              </a:spcBef>
              <a:spcAft>
                <a:spcPts val="0"/>
              </a:spcAft>
              <a:buClr>
                <a:schemeClr val="dk1"/>
              </a:buClr>
              <a:buSzPts val="800"/>
              <a:buFont typeface="Montserrat"/>
              <a:buNone/>
              <a:defRPr>
                <a:solidFill>
                  <a:schemeClr val="dk1"/>
                </a:solidFill>
              </a:defRPr>
            </a:lvl4pPr>
            <a:lvl5pPr lvl="4">
              <a:spcBef>
                <a:spcPts val="0"/>
              </a:spcBef>
              <a:spcAft>
                <a:spcPts val="0"/>
              </a:spcAft>
              <a:buClr>
                <a:schemeClr val="dk1"/>
              </a:buClr>
              <a:buSzPts val="800"/>
              <a:buFont typeface="Montserrat"/>
              <a:buNone/>
              <a:defRPr>
                <a:solidFill>
                  <a:schemeClr val="dk1"/>
                </a:solidFill>
              </a:defRPr>
            </a:lvl5pPr>
            <a:lvl6pPr lvl="5">
              <a:spcBef>
                <a:spcPts val="0"/>
              </a:spcBef>
              <a:spcAft>
                <a:spcPts val="0"/>
              </a:spcAft>
              <a:buClr>
                <a:schemeClr val="dk1"/>
              </a:buClr>
              <a:buSzPts val="800"/>
              <a:buFont typeface="Montserrat"/>
              <a:buNone/>
              <a:defRPr>
                <a:solidFill>
                  <a:schemeClr val="dk1"/>
                </a:solidFill>
              </a:defRPr>
            </a:lvl6pPr>
            <a:lvl7pPr lvl="6">
              <a:spcBef>
                <a:spcPts val="0"/>
              </a:spcBef>
              <a:spcAft>
                <a:spcPts val="0"/>
              </a:spcAft>
              <a:buClr>
                <a:schemeClr val="dk1"/>
              </a:buClr>
              <a:buSzPts val="800"/>
              <a:buFont typeface="Montserrat"/>
              <a:buNone/>
              <a:defRPr>
                <a:solidFill>
                  <a:schemeClr val="dk1"/>
                </a:solidFill>
              </a:defRPr>
            </a:lvl7pPr>
            <a:lvl8pPr lvl="7">
              <a:spcBef>
                <a:spcPts val="0"/>
              </a:spcBef>
              <a:spcAft>
                <a:spcPts val="0"/>
              </a:spcAft>
              <a:buClr>
                <a:schemeClr val="dk1"/>
              </a:buClr>
              <a:buSzPts val="800"/>
              <a:buFont typeface="Montserrat"/>
              <a:buNone/>
              <a:defRPr>
                <a:solidFill>
                  <a:schemeClr val="dk1"/>
                </a:solidFill>
              </a:defRPr>
            </a:lvl8pPr>
            <a:lvl9pPr lvl="8">
              <a:spcBef>
                <a:spcPts val="0"/>
              </a:spcBef>
              <a:spcAft>
                <a:spcPts val="0"/>
              </a:spcAft>
              <a:buClr>
                <a:schemeClr val="dk1"/>
              </a:buClr>
              <a:buSzPts val="800"/>
              <a:buFont typeface="Montserrat"/>
              <a:buNone/>
              <a:defRPr>
                <a:solidFill>
                  <a:schemeClr val="dk1"/>
                </a:solidFill>
              </a:defRPr>
            </a:lvl9pPr>
          </a:lstStyle>
          <a:p/>
        </p:txBody>
      </p:sp>
      <p:sp>
        <p:nvSpPr>
          <p:cNvPr id="967" name="Google Shape;967;p97"/>
          <p:cNvSpPr txBox="1"/>
          <p:nvPr>
            <p:ph idx="4" type="title"/>
          </p:nvPr>
        </p:nvSpPr>
        <p:spPr>
          <a:xfrm>
            <a:off x="256050" y="256025"/>
            <a:ext cx="8631900" cy="1135500"/>
          </a:xfrm>
          <a:prstGeom prst="rect">
            <a:avLst/>
          </a:prstGeom>
        </p:spPr>
        <p:txBody>
          <a:bodyPr anchorCtr="0" anchor="t" bIns="0" lIns="0" spcFirstLastPara="1" rIns="0" wrap="square" tIns="0">
            <a:noAutofit/>
          </a:bodyPr>
          <a:lstStyle>
            <a:lvl1pPr lvl="0">
              <a:lnSpc>
                <a:spcPct val="80000"/>
              </a:lnSpc>
              <a:spcBef>
                <a:spcPts val="0"/>
              </a:spcBef>
              <a:spcAft>
                <a:spcPts val="0"/>
              </a:spcAft>
              <a:buClr>
                <a:schemeClr val="dk1"/>
              </a:buClr>
              <a:buSzPts val="6000"/>
              <a:buFont typeface="Montserrat"/>
              <a:buNone/>
              <a:defRPr sz="6000">
                <a:latin typeface="Montserrat"/>
                <a:ea typeface="Montserrat"/>
                <a:cs typeface="Montserrat"/>
                <a:sym typeface="Montserrat"/>
              </a:defRPr>
            </a:lvl1pPr>
            <a:lvl2pPr lvl="1">
              <a:spcBef>
                <a:spcPts val="0"/>
              </a:spcBef>
              <a:spcAft>
                <a:spcPts val="0"/>
              </a:spcAft>
              <a:buClr>
                <a:schemeClr val="dk1"/>
              </a:buClr>
              <a:buSzPts val="6000"/>
              <a:buFont typeface="Montserrat"/>
              <a:buNone/>
              <a:defRPr sz="6000">
                <a:latin typeface="Montserrat"/>
                <a:ea typeface="Montserrat"/>
                <a:cs typeface="Montserrat"/>
                <a:sym typeface="Montserrat"/>
              </a:defRPr>
            </a:lvl2pPr>
            <a:lvl3pPr lvl="2">
              <a:spcBef>
                <a:spcPts val="0"/>
              </a:spcBef>
              <a:spcAft>
                <a:spcPts val="0"/>
              </a:spcAft>
              <a:buClr>
                <a:schemeClr val="dk1"/>
              </a:buClr>
              <a:buSzPts val="6000"/>
              <a:buFont typeface="Montserrat"/>
              <a:buNone/>
              <a:defRPr sz="6000">
                <a:latin typeface="Montserrat"/>
                <a:ea typeface="Montserrat"/>
                <a:cs typeface="Montserrat"/>
                <a:sym typeface="Montserrat"/>
              </a:defRPr>
            </a:lvl3pPr>
            <a:lvl4pPr lvl="3">
              <a:spcBef>
                <a:spcPts val="0"/>
              </a:spcBef>
              <a:spcAft>
                <a:spcPts val="0"/>
              </a:spcAft>
              <a:buClr>
                <a:schemeClr val="dk1"/>
              </a:buClr>
              <a:buSzPts val="6000"/>
              <a:buFont typeface="Montserrat"/>
              <a:buNone/>
              <a:defRPr sz="6000">
                <a:latin typeface="Montserrat"/>
                <a:ea typeface="Montserrat"/>
                <a:cs typeface="Montserrat"/>
                <a:sym typeface="Montserrat"/>
              </a:defRPr>
            </a:lvl4pPr>
            <a:lvl5pPr lvl="4">
              <a:spcBef>
                <a:spcPts val="0"/>
              </a:spcBef>
              <a:spcAft>
                <a:spcPts val="0"/>
              </a:spcAft>
              <a:buClr>
                <a:schemeClr val="dk1"/>
              </a:buClr>
              <a:buSzPts val="6000"/>
              <a:buFont typeface="Montserrat"/>
              <a:buNone/>
              <a:defRPr sz="6000">
                <a:latin typeface="Montserrat"/>
                <a:ea typeface="Montserrat"/>
                <a:cs typeface="Montserrat"/>
                <a:sym typeface="Montserrat"/>
              </a:defRPr>
            </a:lvl5pPr>
            <a:lvl6pPr lvl="5">
              <a:spcBef>
                <a:spcPts val="0"/>
              </a:spcBef>
              <a:spcAft>
                <a:spcPts val="0"/>
              </a:spcAft>
              <a:buClr>
                <a:schemeClr val="dk1"/>
              </a:buClr>
              <a:buSzPts val="6000"/>
              <a:buFont typeface="Montserrat"/>
              <a:buNone/>
              <a:defRPr sz="6000">
                <a:latin typeface="Montserrat"/>
                <a:ea typeface="Montserrat"/>
                <a:cs typeface="Montserrat"/>
                <a:sym typeface="Montserrat"/>
              </a:defRPr>
            </a:lvl6pPr>
            <a:lvl7pPr lvl="6">
              <a:spcBef>
                <a:spcPts val="0"/>
              </a:spcBef>
              <a:spcAft>
                <a:spcPts val="0"/>
              </a:spcAft>
              <a:buClr>
                <a:schemeClr val="dk1"/>
              </a:buClr>
              <a:buSzPts val="6000"/>
              <a:buFont typeface="Montserrat"/>
              <a:buNone/>
              <a:defRPr sz="6000">
                <a:latin typeface="Montserrat"/>
                <a:ea typeface="Montserrat"/>
                <a:cs typeface="Montserrat"/>
                <a:sym typeface="Montserrat"/>
              </a:defRPr>
            </a:lvl7pPr>
            <a:lvl8pPr lvl="7">
              <a:spcBef>
                <a:spcPts val="0"/>
              </a:spcBef>
              <a:spcAft>
                <a:spcPts val="0"/>
              </a:spcAft>
              <a:buClr>
                <a:schemeClr val="dk1"/>
              </a:buClr>
              <a:buSzPts val="6000"/>
              <a:buFont typeface="Montserrat"/>
              <a:buNone/>
              <a:defRPr sz="6000">
                <a:latin typeface="Montserrat"/>
                <a:ea typeface="Montserrat"/>
                <a:cs typeface="Montserrat"/>
                <a:sym typeface="Montserrat"/>
              </a:defRPr>
            </a:lvl8pPr>
            <a:lvl9pPr lvl="8">
              <a:spcBef>
                <a:spcPts val="0"/>
              </a:spcBef>
              <a:spcAft>
                <a:spcPts val="0"/>
              </a:spcAft>
              <a:buClr>
                <a:schemeClr val="dk1"/>
              </a:buClr>
              <a:buSzPts val="6000"/>
              <a:buFont typeface="Montserrat"/>
              <a:buNone/>
              <a:defRPr sz="6000">
                <a:latin typeface="Montserrat"/>
                <a:ea typeface="Montserrat"/>
                <a:cs typeface="Montserrat"/>
                <a:sym typeface="Montserrat"/>
              </a:defRPr>
            </a:lvl9pPr>
          </a:lstStyle>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alt">
  <p:cSld name="BLANK_1_1_1">
    <p:spTree>
      <p:nvGrpSpPr>
        <p:cNvPr id="968" name="Shape 968"/>
        <p:cNvGrpSpPr/>
        <p:nvPr/>
      </p:nvGrpSpPr>
      <p:grpSpPr>
        <a:xfrm>
          <a:off x="0" y="0"/>
          <a:ext cx="0" cy="0"/>
          <a:chOff x="0" y="0"/>
          <a:chExt cx="0" cy="0"/>
        </a:xfrm>
      </p:grpSpPr>
      <p:sp>
        <p:nvSpPr>
          <p:cNvPr id="969" name="Google Shape;969;p98"/>
          <p:cNvSpPr txBox="1"/>
          <p:nvPr>
            <p:ph idx="1" type="body"/>
          </p:nvPr>
        </p:nvSpPr>
        <p:spPr>
          <a:xfrm>
            <a:off x="256025" y="2647675"/>
            <a:ext cx="3639600" cy="2239800"/>
          </a:xfrm>
          <a:prstGeom prst="rect">
            <a:avLst/>
          </a:prstGeom>
        </p:spPr>
        <p:txBody>
          <a:bodyPr anchorCtr="0" anchor="t" bIns="0" lIns="0" spcFirstLastPara="1" rIns="0" wrap="square" tIns="0">
            <a:spAutoFit/>
          </a:bodyPr>
          <a:lstStyle>
            <a:lvl1pPr indent="-285750" lvl="0" marL="457200">
              <a:spcBef>
                <a:spcPts val="0"/>
              </a:spcBef>
              <a:spcAft>
                <a:spcPts val="0"/>
              </a:spcAft>
              <a:buClr>
                <a:schemeClr val="lt2"/>
              </a:buClr>
              <a:buSzPts val="900"/>
              <a:buFont typeface="Montserrat"/>
              <a:buChar char="●"/>
              <a:defRPr/>
            </a:lvl1pPr>
            <a:lvl2pPr indent="-285750" lvl="1" marL="914400">
              <a:spcBef>
                <a:spcPts val="0"/>
              </a:spcBef>
              <a:spcAft>
                <a:spcPts val="0"/>
              </a:spcAft>
              <a:buClr>
                <a:schemeClr val="lt2"/>
              </a:buClr>
              <a:buSzPts val="900"/>
              <a:buFont typeface="Montserrat"/>
              <a:buChar char="○"/>
              <a:defRPr/>
            </a:lvl2pPr>
            <a:lvl3pPr indent="-285750" lvl="2" marL="1371600">
              <a:spcBef>
                <a:spcPts val="0"/>
              </a:spcBef>
              <a:spcAft>
                <a:spcPts val="0"/>
              </a:spcAft>
              <a:buClr>
                <a:schemeClr val="lt2"/>
              </a:buClr>
              <a:buSzPts val="900"/>
              <a:buFont typeface="Montserrat"/>
              <a:buChar char="■"/>
              <a:defRPr/>
            </a:lvl3pPr>
            <a:lvl4pPr indent="-285750" lvl="3" marL="1828800">
              <a:spcBef>
                <a:spcPts val="0"/>
              </a:spcBef>
              <a:spcAft>
                <a:spcPts val="0"/>
              </a:spcAft>
              <a:buClr>
                <a:schemeClr val="lt2"/>
              </a:buClr>
              <a:buSzPts val="900"/>
              <a:buFont typeface="Montserrat"/>
              <a:buChar char="●"/>
              <a:defRPr/>
            </a:lvl4pPr>
            <a:lvl5pPr indent="-285750" lvl="4" marL="2286000">
              <a:spcBef>
                <a:spcPts val="0"/>
              </a:spcBef>
              <a:spcAft>
                <a:spcPts val="0"/>
              </a:spcAft>
              <a:buClr>
                <a:schemeClr val="lt2"/>
              </a:buClr>
              <a:buSzPts val="900"/>
              <a:buFont typeface="Montserrat"/>
              <a:buChar char="○"/>
              <a:defRPr/>
            </a:lvl5pPr>
            <a:lvl6pPr indent="-285750" lvl="5" marL="2743200">
              <a:spcBef>
                <a:spcPts val="0"/>
              </a:spcBef>
              <a:spcAft>
                <a:spcPts val="0"/>
              </a:spcAft>
              <a:buClr>
                <a:schemeClr val="lt2"/>
              </a:buClr>
              <a:buSzPts val="900"/>
              <a:buFont typeface="Montserrat"/>
              <a:buChar char="■"/>
              <a:defRPr/>
            </a:lvl6pPr>
            <a:lvl7pPr indent="-285750" lvl="6" marL="3200400">
              <a:spcBef>
                <a:spcPts val="0"/>
              </a:spcBef>
              <a:spcAft>
                <a:spcPts val="0"/>
              </a:spcAft>
              <a:buClr>
                <a:schemeClr val="lt2"/>
              </a:buClr>
              <a:buSzPts val="900"/>
              <a:buFont typeface="Montserrat"/>
              <a:buChar char="●"/>
              <a:defRPr/>
            </a:lvl7pPr>
            <a:lvl8pPr indent="-285750" lvl="7" marL="3657600">
              <a:spcBef>
                <a:spcPts val="0"/>
              </a:spcBef>
              <a:spcAft>
                <a:spcPts val="0"/>
              </a:spcAft>
              <a:buClr>
                <a:schemeClr val="lt2"/>
              </a:buClr>
              <a:buSzPts val="900"/>
              <a:buFont typeface="Montserrat"/>
              <a:buChar char="○"/>
              <a:defRPr/>
            </a:lvl8pPr>
            <a:lvl9pPr indent="-285750" lvl="8" marL="4114800">
              <a:spcBef>
                <a:spcPts val="0"/>
              </a:spcBef>
              <a:spcAft>
                <a:spcPts val="0"/>
              </a:spcAft>
              <a:buClr>
                <a:schemeClr val="lt2"/>
              </a:buClr>
              <a:buSzPts val="900"/>
              <a:buFont typeface="Montserrat"/>
              <a:buChar char="■"/>
              <a:defRPr/>
            </a:lvl9pPr>
          </a:lstStyle>
          <a:p/>
        </p:txBody>
      </p:sp>
      <p:sp>
        <p:nvSpPr>
          <p:cNvPr id="970" name="Google Shape;970;p98"/>
          <p:cNvSpPr txBox="1"/>
          <p:nvPr>
            <p:ph type="title"/>
          </p:nvPr>
        </p:nvSpPr>
        <p:spPr>
          <a:xfrm>
            <a:off x="256025" y="213150"/>
            <a:ext cx="5750100" cy="5118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0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971" name="Google Shape;971;p98"/>
          <p:cNvSpPr txBox="1"/>
          <p:nvPr>
            <p:ph idx="2" type="subTitle"/>
          </p:nvPr>
        </p:nvSpPr>
        <p:spPr>
          <a:xfrm>
            <a:off x="7657750" y="256025"/>
            <a:ext cx="1230300" cy="2757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800"/>
              <a:buFont typeface="Montserrat"/>
              <a:buNone/>
              <a:defRPr>
                <a:solidFill>
                  <a:schemeClr val="dk1"/>
                </a:solidFill>
              </a:defRPr>
            </a:lvl1pPr>
            <a:lvl2pPr lvl="1">
              <a:spcBef>
                <a:spcPts val="0"/>
              </a:spcBef>
              <a:spcAft>
                <a:spcPts val="0"/>
              </a:spcAft>
              <a:buClr>
                <a:schemeClr val="dk1"/>
              </a:buClr>
              <a:buSzPts val="800"/>
              <a:buFont typeface="Montserrat"/>
              <a:buNone/>
              <a:defRPr>
                <a:solidFill>
                  <a:schemeClr val="dk1"/>
                </a:solidFill>
              </a:defRPr>
            </a:lvl2pPr>
            <a:lvl3pPr lvl="2">
              <a:spcBef>
                <a:spcPts val="0"/>
              </a:spcBef>
              <a:spcAft>
                <a:spcPts val="0"/>
              </a:spcAft>
              <a:buClr>
                <a:schemeClr val="dk1"/>
              </a:buClr>
              <a:buSzPts val="800"/>
              <a:buFont typeface="Montserrat"/>
              <a:buNone/>
              <a:defRPr>
                <a:solidFill>
                  <a:schemeClr val="dk1"/>
                </a:solidFill>
              </a:defRPr>
            </a:lvl3pPr>
            <a:lvl4pPr lvl="3">
              <a:spcBef>
                <a:spcPts val="0"/>
              </a:spcBef>
              <a:spcAft>
                <a:spcPts val="0"/>
              </a:spcAft>
              <a:buClr>
                <a:schemeClr val="dk1"/>
              </a:buClr>
              <a:buSzPts val="800"/>
              <a:buFont typeface="Montserrat"/>
              <a:buNone/>
              <a:defRPr>
                <a:solidFill>
                  <a:schemeClr val="dk1"/>
                </a:solidFill>
              </a:defRPr>
            </a:lvl4pPr>
            <a:lvl5pPr lvl="4">
              <a:spcBef>
                <a:spcPts val="0"/>
              </a:spcBef>
              <a:spcAft>
                <a:spcPts val="0"/>
              </a:spcAft>
              <a:buClr>
                <a:schemeClr val="dk1"/>
              </a:buClr>
              <a:buSzPts val="800"/>
              <a:buFont typeface="Montserrat"/>
              <a:buNone/>
              <a:defRPr>
                <a:solidFill>
                  <a:schemeClr val="dk1"/>
                </a:solidFill>
              </a:defRPr>
            </a:lvl5pPr>
            <a:lvl6pPr lvl="5">
              <a:spcBef>
                <a:spcPts val="0"/>
              </a:spcBef>
              <a:spcAft>
                <a:spcPts val="0"/>
              </a:spcAft>
              <a:buClr>
                <a:schemeClr val="dk1"/>
              </a:buClr>
              <a:buSzPts val="800"/>
              <a:buFont typeface="Montserrat"/>
              <a:buNone/>
              <a:defRPr>
                <a:solidFill>
                  <a:schemeClr val="dk1"/>
                </a:solidFill>
              </a:defRPr>
            </a:lvl6pPr>
            <a:lvl7pPr lvl="6">
              <a:spcBef>
                <a:spcPts val="0"/>
              </a:spcBef>
              <a:spcAft>
                <a:spcPts val="0"/>
              </a:spcAft>
              <a:buClr>
                <a:schemeClr val="dk1"/>
              </a:buClr>
              <a:buSzPts val="800"/>
              <a:buFont typeface="Montserrat"/>
              <a:buNone/>
              <a:defRPr>
                <a:solidFill>
                  <a:schemeClr val="dk1"/>
                </a:solidFill>
              </a:defRPr>
            </a:lvl7pPr>
            <a:lvl8pPr lvl="7">
              <a:spcBef>
                <a:spcPts val="0"/>
              </a:spcBef>
              <a:spcAft>
                <a:spcPts val="0"/>
              </a:spcAft>
              <a:buClr>
                <a:schemeClr val="dk1"/>
              </a:buClr>
              <a:buSzPts val="800"/>
              <a:buFont typeface="Montserrat"/>
              <a:buNone/>
              <a:defRPr>
                <a:solidFill>
                  <a:schemeClr val="dk1"/>
                </a:solidFill>
              </a:defRPr>
            </a:lvl8pPr>
            <a:lvl9pPr lvl="8">
              <a:spcBef>
                <a:spcPts val="0"/>
              </a:spcBef>
              <a:spcAft>
                <a:spcPts val="0"/>
              </a:spcAft>
              <a:buClr>
                <a:schemeClr val="dk1"/>
              </a:buClr>
              <a:buSzPts val="800"/>
              <a:buFont typeface="Montserrat"/>
              <a:buNone/>
              <a:defRPr>
                <a:solidFill>
                  <a:schemeClr val="dk1"/>
                </a:solidFill>
              </a:defRPr>
            </a:lvl9pPr>
          </a:lstStyle>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 Alt 1">
  <p:cSld name="BLANK_1_1_1_1_1_1_1_2">
    <p:spTree>
      <p:nvGrpSpPr>
        <p:cNvPr id="972" name="Shape 972"/>
        <p:cNvGrpSpPr/>
        <p:nvPr/>
      </p:nvGrpSpPr>
      <p:grpSpPr>
        <a:xfrm>
          <a:off x="0" y="0"/>
          <a:ext cx="0" cy="0"/>
          <a:chOff x="0" y="0"/>
          <a:chExt cx="0" cy="0"/>
        </a:xfrm>
      </p:grpSpPr>
      <p:sp>
        <p:nvSpPr>
          <p:cNvPr id="973" name="Google Shape;973;p99"/>
          <p:cNvSpPr/>
          <p:nvPr/>
        </p:nvSpPr>
        <p:spPr>
          <a:xfrm>
            <a:off x="4572000" y="-6600"/>
            <a:ext cx="4572000" cy="515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974" name="Google Shape;974;p99"/>
          <p:cNvSpPr txBox="1"/>
          <p:nvPr>
            <p:ph type="title"/>
          </p:nvPr>
        </p:nvSpPr>
        <p:spPr>
          <a:xfrm>
            <a:off x="256025" y="213150"/>
            <a:ext cx="4261200" cy="1005900"/>
          </a:xfrm>
          <a:prstGeom prst="rect">
            <a:avLst/>
          </a:prstGeom>
        </p:spPr>
        <p:txBody>
          <a:bodyPr anchorCtr="0" anchor="t" bIns="0" lIns="0" spcFirstLastPara="1" rIns="0" wrap="square" tIns="0">
            <a:normAutofit/>
          </a:bodyPr>
          <a:lstStyle>
            <a:lvl1pPr lvl="0">
              <a:lnSpc>
                <a:spcPct val="90000"/>
              </a:lnSpc>
              <a:spcBef>
                <a:spcPts val="0"/>
              </a:spcBef>
              <a:spcAft>
                <a:spcPts val="0"/>
              </a:spcAft>
              <a:buNone/>
              <a:defRPr sz="30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975" name="Google Shape;975;p99"/>
          <p:cNvSpPr txBox="1"/>
          <p:nvPr>
            <p:ph idx="1" type="body"/>
          </p:nvPr>
        </p:nvSpPr>
        <p:spPr>
          <a:xfrm>
            <a:off x="256025" y="1547275"/>
            <a:ext cx="3639600" cy="2239800"/>
          </a:xfrm>
          <a:prstGeom prst="rect">
            <a:avLst/>
          </a:prstGeom>
        </p:spPr>
        <p:txBody>
          <a:bodyPr anchorCtr="0" anchor="t" bIns="0" lIns="0" spcFirstLastPara="1" rIns="0" wrap="square" tIns="0">
            <a:spAutoFit/>
          </a:bodyPr>
          <a:lstStyle>
            <a:lvl1pPr indent="-285750" lvl="0" marL="457200">
              <a:spcBef>
                <a:spcPts val="0"/>
              </a:spcBef>
              <a:spcAft>
                <a:spcPts val="0"/>
              </a:spcAft>
              <a:buClr>
                <a:schemeClr val="lt2"/>
              </a:buClr>
              <a:buSzPts val="900"/>
              <a:buFont typeface="Montserrat"/>
              <a:buChar char="●"/>
              <a:defRPr/>
            </a:lvl1pPr>
            <a:lvl2pPr indent="-285750" lvl="1" marL="914400">
              <a:spcBef>
                <a:spcPts val="0"/>
              </a:spcBef>
              <a:spcAft>
                <a:spcPts val="0"/>
              </a:spcAft>
              <a:buClr>
                <a:schemeClr val="lt2"/>
              </a:buClr>
              <a:buSzPts val="900"/>
              <a:buFont typeface="Montserrat"/>
              <a:buChar char="○"/>
              <a:defRPr/>
            </a:lvl2pPr>
            <a:lvl3pPr indent="-285750" lvl="2" marL="1371600">
              <a:spcBef>
                <a:spcPts val="0"/>
              </a:spcBef>
              <a:spcAft>
                <a:spcPts val="0"/>
              </a:spcAft>
              <a:buClr>
                <a:schemeClr val="lt2"/>
              </a:buClr>
              <a:buSzPts val="900"/>
              <a:buFont typeface="Montserrat"/>
              <a:buChar char="■"/>
              <a:defRPr/>
            </a:lvl3pPr>
            <a:lvl4pPr indent="-285750" lvl="3" marL="1828800">
              <a:spcBef>
                <a:spcPts val="0"/>
              </a:spcBef>
              <a:spcAft>
                <a:spcPts val="0"/>
              </a:spcAft>
              <a:buClr>
                <a:schemeClr val="lt2"/>
              </a:buClr>
              <a:buSzPts val="900"/>
              <a:buFont typeface="Montserrat"/>
              <a:buChar char="●"/>
              <a:defRPr/>
            </a:lvl4pPr>
            <a:lvl5pPr indent="-285750" lvl="4" marL="2286000">
              <a:spcBef>
                <a:spcPts val="0"/>
              </a:spcBef>
              <a:spcAft>
                <a:spcPts val="0"/>
              </a:spcAft>
              <a:buClr>
                <a:schemeClr val="lt2"/>
              </a:buClr>
              <a:buSzPts val="900"/>
              <a:buFont typeface="Montserrat"/>
              <a:buChar char="○"/>
              <a:defRPr/>
            </a:lvl5pPr>
            <a:lvl6pPr indent="-285750" lvl="5" marL="2743200">
              <a:spcBef>
                <a:spcPts val="0"/>
              </a:spcBef>
              <a:spcAft>
                <a:spcPts val="0"/>
              </a:spcAft>
              <a:buClr>
                <a:schemeClr val="lt2"/>
              </a:buClr>
              <a:buSzPts val="900"/>
              <a:buFont typeface="Montserrat"/>
              <a:buChar char="■"/>
              <a:defRPr/>
            </a:lvl6pPr>
            <a:lvl7pPr indent="-285750" lvl="6" marL="3200400">
              <a:spcBef>
                <a:spcPts val="0"/>
              </a:spcBef>
              <a:spcAft>
                <a:spcPts val="0"/>
              </a:spcAft>
              <a:buClr>
                <a:schemeClr val="lt2"/>
              </a:buClr>
              <a:buSzPts val="900"/>
              <a:buFont typeface="Montserrat"/>
              <a:buChar char="●"/>
              <a:defRPr/>
            </a:lvl7pPr>
            <a:lvl8pPr indent="-285750" lvl="7" marL="3657600">
              <a:spcBef>
                <a:spcPts val="0"/>
              </a:spcBef>
              <a:spcAft>
                <a:spcPts val="0"/>
              </a:spcAft>
              <a:buClr>
                <a:schemeClr val="lt2"/>
              </a:buClr>
              <a:buSzPts val="900"/>
              <a:buFont typeface="Montserrat"/>
              <a:buChar char="○"/>
              <a:defRPr/>
            </a:lvl8pPr>
            <a:lvl9pPr indent="-285750" lvl="8" marL="4114800">
              <a:spcBef>
                <a:spcPts val="0"/>
              </a:spcBef>
              <a:spcAft>
                <a:spcPts val="0"/>
              </a:spcAft>
              <a:buClr>
                <a:schemeClr val="lt2"/>
              </a:buClr>
              <a:buSzPts val="900"/>
              <a:buFont typeface="Montserrat"/>
              <a:buChar char="■"/>
              <a:defRPr/>
            </a:lvl9pPr>
          </a:lstStyle>
          <a:p/>
        </p:txBody>
      </p:sp>
      <p:sp>
        <p:nvSpPr>
          <p:cNvPr id="976" name="Google Shape;976;p99"/>
          <p:cNvSpPr txBox="1"/>
          <p:nvPr>
            <p:ph idx="2" type="title"/>
          </p:nvPr>
        </p:nvSpPr>
        <p:spPr>
          <a:xfrm>
            <a:off x="6067500" y="4448600"/>
            <a:ext cx="1581000" cy="118500"/>
          </a:xfrm>
          <a:prstGeom prst="rect">
            <a:avLst/>
          </a:prstGeom>
        </p:spPr>
        <p:txBody>
          <a:bodyPr anchorCtr="0" anchor="t" bIns="0" lIns="0" spcFirstLastPara="1" rIns="0" wrap="square" tIns="0">
            <a:normAutofit/>
          </a:bodyPr>
          <a:lstStyle>
            <a:lvl1pPr lvl="0" algn="ctr">
              <a:spcBef>
                <a:spcPts val="0"/>
              </a:spcBef>
              <a:spcAft>
                <a:spcPts val="0"/>
              </a:spcAft>
              <a:buNone/>
              <a:defRPr sz="1000">
                <a:solidFill>
                  <a:schemeClr val="lt2"/>
                </a:solidFill>
                <a:latin typeface="Montserrat"/>
                <a:ea typeface="Montserrat"/>
                <a:cs typeface="Montserrat"/>
                <a:sym typeface="Montserrat"/>
              </a:defRPr>
            </a:lvl1pPr>
            <a:lvl2pPr lvl="1">
              <a:lnSpc>
                <a:spcPct val="115000"/>
              </a:lnSpc>
              <a:spcBef>
                <a:spcPts val="0"/>
              </a:spcBef>
              <a:spcAft>
                <a:spcPts val="0"/>
              </a:spcAft>
              <a:buNone/>
              <a:defRPr sz="1000">
                <a:solidFill>
                  <a:schemeClr val="lt2"/>
                </a:solidFill>
                <a:latin typeface="Montserrat"/>
                <a:ea typeface="Montserrat"/>
                <a:cs typeface="Montserrat"/>
                <a:sym typeface="Montserrat"/>
              </a:defRPr>
            </a:lvl2pPr>
            <a:lvl3pPr lvl="2">
              <a:lnSpc>
                <a:spcPct val="115000"/>
              </a:lnSpc>
              <a:spcBef>
                <a:spcPts val="0"/>
              </a:spcBef>
              <a:spcAft>
                <a:spcPts val="0"/>
              </a:spcAft>
              <a:buNone/>
              <a:defRPr sz="1000">
                <a:solidFill>
                  <a:schemeClr val="lt2"/>
                </a:solidFill>
                <a:latin typeface="Montserrat"/>
                <a:ea typeface="Montserrat"/>
                <a:cs typeface="Montserrat"/>
                <a:sym typeface="Montserrat"/>
              </a:defRPr>
            </a:lvl3pPr>
            <a:lvl4pPr lvl="3">
              <a:lnSpc>
                <a:spcPct val="115000"/>
              </a:lnSpc>
              <a:spcBef>
                <a:spcPts val="0"/>
              </a:spcBef>
              <a:spcAft>
                <a:spcPts val="0"/>
              </a:spcAft>
              <a:buNone/>
              <a:defRPr sz="1000">
                <a:solidFill>
                  <a:schemeClr val="lt2"/>
                </a:solidFill>
                <a:latin typeface="Montserrat"/>
                <a:ea typeface="Montserrat"/>
                <a:cs typeface="Montserrat"/>
                <a:sym typeface="Montserrat"/>
              </a:defRPr>
            </a:lvl4pPr>
            <a:lvl5pPr lvl="4">
              <a:lnSpc>
                <a:spcPct val="115000"/>
              </a:lnSpc>
              <a:spcBef>
                <a:spcPts val="0"/>
              </a:spcBef>
              <a:spcAft>
                <a:spcPts val="0"/>
              </a:spcAft>
              <a:buNone/>
              <a:defRPr sz="1000">
                <a:solidFill>
                  <a:schemeClr val="lt2"/>
                </a:solidFill>
                <a:latin typeface="Montserrat"/>
                <a:ea typeface="Montserrat"/>
                <a:cs typeface="Montserrat"/>
                <a:sym typeface="Montserrat"/>
              </a:defRPr>
            </a:lvl5pPr>
            <a:lvl6pPr lvl="5">
              <a:lnSpc>
                <a:spcPct val="115000"/>
              </a:lnSpc>
              <a:spcBef>
                <a:spcPts val="0"/>
              </a:spcBef>
              <a:spcAft>
                <a:spcPts val="0"/>
              </a:spcAft>
              <a:buNone/>
              <a:defRPr sz="1000">
                <a:solidFill>
                  <a:schemeClr val="lt2"/>
                </a:solidFill>
                <a:latin typeface="Montserrat"/>
                <a:ea typeface="Montserrat"/>
                <a:cs typeface="Montserrat"/>
                <a:sym typeface="Montserrat"/>
              </a:defRPr>
            </a:lvl6pPr>
            <a:lvl7pPr lvl="6">
              <a:lnSpc>
                <a:spcPct val="115000"/>
              </a:lnSpc>
              <a:spcBef>
                <a:spcPts val="0"/>
              </a:spcBef>
              <a:spcAft>
                <a:spcPts val="0"/>
              </a:spcAft>
              <a:buNone/>
              <a:defRPr sz="1000">
                <a:solidFill>
                  <a:schemeClr val="lt2"/>
                </a:solidFill>
                <a:latin typeface="Montserrat"/>
                <a:ea typeface="Montserrat"/>
                <a:cs typeface="Montserrat"/>
                <a:sym typeface="Montserrat"/>
              </a:defRPr>
            </a:lvl7pPr>
            <a:lvl8pPr lvl="7">
              <a:lnSpc>
                <a:spcPct val="115000"/>
              </a:lnSpc>
              <a:spcBef>
                <a:spcPts val="0"/>
              </a:spcBef>
              <a:spcAft>
                <a:spcPts val="0"/>
              </a:spcAft>
              <a:buNone/>
              <a:defRPr sz="1000">
                <a:solidFill>
                  <a:schemeClr val="lt2"/>
                </a:solidFill>
                <a:latin typeface="Montserrat"/>
                <a:ea typeface="Montserrat"/>
                <a:cs typeface="Montserrat"/>
                <a:sym typeface="Montserrat"/>
              </a:defRPr>
            </a:lvl8pPr>
            <a:lvl9pPr lvl="8">
              <a:lnSpc>
                <a:spcPct val="115000"/>
              </a:lnSpc>
              <a:spcBef>
                <a:spcPts val="0"/>
              </a:spcBef>
              <a:spcAft>
                <a:spcPts val="0"/>
              </a:spcAft>
              <a:buNone/>
              <a:defRPr sz="1000">
                <a:solidFill>
                  <a:schemeClr val="lt2"/>
                </a:solidFill>
                <a:latin typeface="Montserrat"/>
                <a:ea typeface="Montserrat"/>
                <a:cs typeface="Montserrat"/>
                <a:sym typeface="Montserrat"/>
              </a:defRPr>
            </a:lvl9pPr>
          </a:lstStyle>
          <a:p/>
        </p:txBody>
      </p:sp>
      <p:sp>
        <p:nvSpPr>
          <p:cNvPr id="977" name="Google Shape;977;p99"/>
          <p:cNvSpPr txBox="1"/>
          <p:nvPr>
            <p:ph idx="3" type="title"/>
          </p:nvPr>
        </p:nvSpPr>
        <p:spPr>
          <a:xfrm>
            <a:off x="6067500" y="4621154"/>
            <a:ext cx="1581000" cy="118500"/>
          </a:xfrm>
          <a:prstGeom prst="rect">
            <a:avLst/>
          </a:prstGeom>
        </p:spPr>
        <p:txBody>
          <a:bodyPr anchorCtr="0" anchor="t" bIns="0" lIns="0" spcFirstLastPara="1" rIns="0" wrap="square" tIns="0">
            <a:normAutofit/>
          </a:bodyPr>
          <a:lstStyle>
            <a:lvl1pPr lvl="0" algn="ctr">
              <a:spcBef>
                <a:spcPts val="0"/>
              </a:spcBef>
              <a:spcAft>
                <a:spcPts val="0"/>
              </a:spcAft>
              <a:buNone/>
              <a:defRPr sz="800">
                <a:solidFill>
                  <a:schemeClr val="lt2"/>
                </a:solidFill>
              </a:defRPr>
            </a:lvl1pPr>
            <a:lvl2pPr lvl="1">
              <a:lnSpc>
                <a:spcPct val="115000"/>
              </a:lnSpc>
              <a:spcBef>
                <a:spcPts val="0"/>
              </a:spcBef>
              <a:spcAft>
                <a:spcPts val="0"/>
              </a:spcAft>
              <a:buNone/>
              <a:defRPr sz="800">
                <a:solidFill>
                  <a:schemeClr val="lt2"/>
                </a:solidFill>
              </a:defRPr>
            </a:lvl2pPr>
            <a:lvl3pPr lvl="2">
              <a:lnSpc>
                <a:spcPct val="115000"/>
              </a:lnSpc>
              <a:spcBef>
                <a:spcPts val="0"/>
              </a:spcBef>
              <a:spcAft>
                <a:spcPts val="0"/>
              </a:spcAft>
              <a:buNone/>
              <a:defRPr sz="800">
                <a:solidFill>
                  <a:schemeClr val="lt2"/>
                </a:solidFill>
              </a:defRPr>
            </a:lvl3pPr>
            <a:lvl4pPr lvl="3">
              <a:lnSpc>
                <a:spcPct val="115000"/>
              </a:lnSpc>
              <a:spcBef>
                <a:spcPts val="0"/>
              </a:spcBef>
              <a:spcAft>
                <a:spcPts val="0"/>
              </a:spcAft>
              <a:buNone/>
              <a:defRPr sz="800">
                <a:solidFill>
                  <a:schemeClr val="lt2"/>
                </a:solidFill>
              </a:defRPr>
            </a:lvl4pPr>
            <a:lvl5pPr lvl="4">
              <a:lnSpc>
                <a:spcPct val="115000"/>
              </a:lnSpc>
              <a:spcBef>
                <a:spcPts val="0"/>
              </a:spcBef>
              <a:spcAft>
                <a:spcPts val="0"/>
              </a:spcAft>
              <a:buNone/>
              <a:defRPr sz="800">
                <a:solidFill>
                  <a:schemeClr val="lt2"/>
                </a:solidFill>
              </a:defRPr>
            </a:lvl5pPr>
            <a:lvl6pPr lvl="5">
              <a:lnSpc>
                <a:spcPct val="115000"/>
              </a:lnSpc>
              <a:spcBef>
                <a:spcPts val="0"/>
              </a:spcBef>
              <a:spcAft>
                <a:spcPts val="0"/>
              </a:spcAft>
              <a:buNone/>
              <a:defRPr sz="800">
                <a:solidFill>
                  <a:schemeClr val="lt2"/>
                </a:solidFill>
              </a:defRPr>
            </a:lvl6pPr>
            <a:lvl7pPr lvl="6">
              <a:lnSpc>
                <a:spcPct val="115000"/>
              </a:lnSpc>
              <a:spcBef>
                <a:spcPts val="0"/>
              </a:spcBef>
              <a:spcAft>
                <a:spcPts val="0"/>
              </a:spcAft>
              <a:buNone/>
              <a:defRPr sz="800">
                <a:solidFill>
                  <a:schemeClr val="lt2"/>
                </a:solidFill>
              </a:defRPr>
            </a:lvl7pPr>
            <a:lvl8pPr lvl="7">
              <a:lnSpc>
                <a:spcPct val="115000"/>
              </a:lnSpc>
              <a:spcBef>
                <a:spcPts val="0"/>
              </a:spcBef>
              <a:spcAft>
                <a:spcPts val="0"/>
              </a:spcAft>
              <a:buNone/>
              <a:defRPr sz="800">
                <a:solidFill>
                  <a:schemeClr val="lt2"/>
                </a:solidFill>
              </a:defRPr>
            </a:lvl8pPr>
            <a:lvl9pPr lvl="8">
              <a:lnSpc>
                <a:spcPct val="115000"/>
              </a:lnSpc>
              <a:spcBef>
                <a:spcPts val="0"/>
              </a:spcBef>
              <a:spcAft>
                <a:spcPts val="0"/>
              </a:spcAft>
              <a:buNone/>
              <a:defRPr sz="800">
                <a:solidFill>
                  <a:schemeClr val="lt2"/>
                </a:solidFill>
              </a:defRPr>
            </a:lvl9pPr>
          </a:lstStyle>
          <a:p/>
        </p:txBody>
      </p:sp>
      <p:sp>
        <p:nvSpPr>
          <p:cNvPr id="978" name="Google Shape;978;p99"/>
          <p:cNvSpPr txBox="1"/>
          <p:nvPr>
            <p:ph idx="4" type="subTitle"/>
          </p:nvPr>
        </p:nvSpPr>
        <p:spPr>
          <a:xfrm>
            <a:off x="7657750" y="256025"/>
            <a:ext cx="1230300" cy="2757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800"/>
              <a:buFont typeface="Montserrat"/>
              <a:buNone/>
              <a:defRPr>
                <a:solidFill>
                  <a:schemeClr val="dk1"/>
                </a:solidFill>
              </a:defRPr>
            </a:lvl1pPr>
            <a:lvl2pPr lvl="1">
              <a:spcBef>
                <a:spcPts val="0"/>
              </a:spcBef>
              <a:spcAft>
                <a:spcPts val="0"/>
              </a:spcAft>
              <a:buClr>
                <a:schemeClr val="dk1"/>
              </a:buClr>
              <a:buSzPts val="800"/>
              <a:buFont typeface="Montserrat"/>
              <a:buNone/>
              <a:defRPr>
                <a:solidFill>
                  <a:schemeClr val="dk1"/>
                </a:solidFill>
              </a:defRPr>
            </a:lvl2pPr>
            <a:lvl3pPr lvl="2">
              <a:spcBef>
                <a:spcPts val="0"/>
              </a:spcBef>
              <a:spcAft>
                <a:spcPts val="0"/>
              </a:spcAft>
              <a:buClr>
                <a:schemeClr val="dk1"/>
              </a:buClr>
              <a:buSzPts val="800"/>
              <a:buFont typeface="Montserrat"/>
              <a:buNone/>
              <a:defRPr>
                <a:solidFill>
                  <a:schemeClr val="dk1"/>
                </a:solidFill>
              </a:defRPr>
            </a:lvl3pPr>
            <a:lvl4pPr lvl="3">
              <a:spcBef>
                <a:spcPts val="0"/>
              </a:spcBef>
              <a:spcAft>
                <a:spcPts val="0"/>
              </a:spcAft>
              <a:buClr>
                <a:schemeClr val="dk1"/>
              </a:buClr>
              <a:buSzPts val="800"/>
              <a:buFont typeface="Montserrat"/>
              <a:buNone/>
              <a:defRPr>
                <a:solidFill>
                  <a:schemeClr val="dk1"/>
                </a:solidFill>
              </a:defRPr>
            </a:lvl4pPr>
            <a:lvl5pPr lvl="4">
              <a:spcBef>
                <a:spcPts val="0"/>
              </a:spcBef>
              <a:spcAft>
                <a:spcPts val="0"/>
              </a:spcAft>
              <a:buClr>
                <a:schemeClr val="dk1"/>
              </a:buClr>
              <a:buSzPts val="800"/>
              <a:buFont typeface="Montserrat"/>
              <a:buNone/>
              <a:defRPr>
                <a:solidFill>
                  <a:schemeClr val="dk1"/>
                </a:solidFill>
              </a:defRPr>
            </a:lvl5pPr>
            <a:lvl6pPr lvl="5">
              <a:spcBef>
                <a:spcPts val="0"/>
              </a:spcBef>
              <a:spcAft>
                <a:spcPts val="0"/>
              </a:spcAft>
              <a:buClr>
                <a:schemeClr val="dk1"/>
              </a:buClr>
              <a:buSzPts val="800"/>
              <a:buFont typeface="Montserrat"/>
              <a:buNone/>
              <a:defRPr>
                <a:solidFill>
                  <a:schemeClr val="dk1"/>
                </a:solidFill>
              </a:defRPr>
            </a:lvl6pPr>
            <a:lvl7pPr lvl="6">
              <a:spcBef>
                <a:spcPts val="0"/>
              </a:spcBef>
              <a:spcAft>
                <a:spcPts val="0"/>
              </a:spcAft>
              <a:buClr>
                <a:schemeClr val="dk1"/>
              </a:buClr>
              <a:buSzPts val="800"/>
              <a:buFont typeface="Montserrat"/>
              <a:buNone/>
              <a:defRPr>
                <a:solidFill>
                  <a:schemeClr val="dk1"/>
                </a:solidFill>
              </a:defRPr>
            </a:lvl7pPr>
            <a:lvl8pPr lvl="7">
              <a:spcBef>
                <a:spcPts val="0"/>
              </a:spcBef>
              <a:spcAft>
                <a:spcPts val="0"/>
              </a:spcAft>
              <a:buClr>
                <a:schemeClr val="dk1"/>
              </a:buClr>
              <a:buSzPts val="800"/>
              <a:buFont typeface="Montserrat"/>
              <a:buNone/>
              <a:defRPr>
                <a:solidFill>
                  <a:schemeClr val="dk1"/>
                </a:solidFill>
              </a:defRPr>
            </a:lvl8pPr>
            <a:lvl9pPr lvl="8">
              <a:spcBef>
                <a:spcPts val="0"/>
              </a:spcBef>
              <a:spcAft>
                <a:spcPts val="0"/>
              </a:spcAft>
              <a:buClr>
                <a:schemeClr val="dk1"/>
              </a:buClr>
              <a:buSzPts val="800"/>
              <a:buFont typeface="Montserrat"/>
              <a:buNone/>
              <a:defRPr>
                <a:solidFill>
                  <a:schemeClr val="dk1"/>
                </a:solidFill>
              </a:defRPr>
            </a:lvl9pPr>
          </a:lstStyle>
          <a:p/>
        </p:txBody>
      </p:sp>
      <p:sp>
        <p:nvSpPr>
          <p:cNvPr id="979" name="Google Shape;979;p99"/>
          <p:cNvSpPr txBox="1"/>
          <p:nvPr>
            <p:ph idx="5" type="body"/>
          </p:nvPr>
        </p:nvSpPr>
        <p:spPr>
          <a:xfrm>
            <a:off x="5190600" y="1902000"/>
            <a:ext cx="3639600" cy="1644300"/>
          </a:xfrm>
          <a:prstGeom prst="rect">
            <a:avLst/>
          </a:prstGeom>
        </p:spPr>
        <p:txBody>
          <a:bodyPr anchorCtr="0" anchor="t" bIns="0" lIns="0" spcFirstLastPara="1" rIns="0" wrap="square" tIns="0">
            <a:noAutofit/>
          </a:bodyPr>
          <a:lstStyle>
            <a:lvl1pPr indent="-342900" lvl="0" marL="457200" algn="ctr">
              <a:lnSpc>
                <a:spcPct val="115000"/>
              </a:lnSpc>
              <a:spcBef>
                <a:spcPts val="0"/>
              </a:spcBef>
              <a:spcAft>
                <a:spcPts val="0"/>
              </a:spcAft>
              <a:buClr>
                <a:schemeClr val="lt2"/>
              </a:buClr>
              <a:buSzPts val="1800"/>
              <a:buFont typeface="Montserrat"/>
              <a:buChar char="●"/>
              <a:defRPr sz="1800"/>
            </a:lvl1pPr>
            <a:lvl2pPr indent="-342900" lvl="1" marL="914400" algn="ctr">
              <a:lnSpc>
                <a:spcPct val="115000"/>
              </a:lnSpc>
              <a:spcBef>
                <a:spcPts val="0"/>
              </a:spcBef>
              <a:spcAft>
                <a:spcPts val="0"/>
              </a:spcAft>
              <a:buClr>
                <a:schemeClr val="lt2"/>
              </a:buClr>
              <a:buSzPts val="1800"/>
              <a:buFont typeface="Montserrat"/>
              <a:buChar char="○"/>
              <a:defRPr sz="1800"/>
            </a:lvl2pPr>
            <a:lvl3pPr indent="-342900" lvl="2" marL="1371600" algn="ctr">
              <a:lnSpc>
                <a:spcPct val="115000"/>
              </a:lnSpc>
              <a:spcBef>
                <a:spcPts val="0"/>
              </a:spcBef>
              <a:spcAft>
                <a:spcPts val="0"/>
              </a:spcAft>
              <a:buClr>
                <a:schemeClr val="lt2"/>
              </a:buClr>
              <a:buSzPts val="1800"/>
              <a:buFont typeface="Montserrat"/>
              <a:buChar char="■"/>
              <a:defRPr sz="1800"/>
            </a:lvl3pPr>
            <a:lvl4pPr indent="-342900" lvl="3" marL="1828800" algn="ctr">
              <a:lnSpc>
                <a:spcPct val="115000"/>
              </a:lnSpc>
              <a:spcBef>
                <a:spcPts val="0"/>
              </a:spcBef>
              <a:spcAft>
                <a:spcPts val="0"/>
              </a:spcAft>
              <a:buClr>
                <a:schemeClr val="lt2"/>
              </a:buClr>
              <a:buSzPts val="1800"/>
              <a:buFont typeface="Montserrat"/>
              <a:buChar char="●"/>
              <a:defRPr sz="1800"/>
            </a:lvl4pPr>
            <a:lvl5pPr indent="-342900" lvl="4" marL="2286000" algn="ctr">
              <a:lnSpc>
                <a:spcPct val="115000"/>
              </a:lnSpc>
              <a:spcBef>
                <a:spcPts val="0"/>
              </a:spcBef>
              <a:spcAft>
                <a:spcPts val="0"/>
              </a:spcAft>
              <a:buClr>
                <a:schemeClr val="lt2"/>
              </a:buClr>
              <a:buSzPts val="1800"/>
              <a:buFont typeface="Montserrat"/>
              <a:buChar char="○"/>
              <a:defRPr sz="1800"/>
            </a:lvl5pPr>
            <a:lvl6pPr indent="-342900" lvl="5" marL="2743200" algn="ctr">
              <a:lnSpc>
                <a:spcPct val="115000"/>
              </a:lnSpc>
              <a:spcBef>
                <a:spcPts val="0"/>
              </a:spcBef>
              <a:spcAft>
                <a:spcPts val="0"/>
              </a:spcAft>
              <a:buClr>
                <a:schemeClr val="lt2"/>
              </a:buClr>
              <a:buSzPts val="1800"/>
              <a:buFont typeface="Montserrat"/>
              <a:buChar char="■"/>
              <a:defRPr sz="1800"/>
            </a:lvl6pPr>
            <a:lvl7pPr indent="-342900" lvl="6" marL="3200400" algn="ctr">
              <a:lnSpc>
                <a:spcPct val="115000"/>
              </a:lnSpc>
              <a:spcBef>
                <a:spcPts val="0"/>
              </a:spcBef>
              <a:spcAft>
                <a:spcPts val="0"/>
              </a:spcAft>
              <a:buClr>
                <a:schemeClr val="lt2"/>
              </a:buClr>
              <a:buSzPts val="1800"/>
              <a:buFont typeface="Montserrat"/>
              <a:buChar char="●"/>
              <a:defRPr sz="1800"/>
            </a:lvl7pPr>
            <a:lvl8pPr indent="-342900" lvl="7" marL="3657600" algn="ctr">
              <a:lnSpc>
                <a:spcPct val="115000"/>
              </a:lnSpc>
              <a:spcBef>
                <a:spcPts val="0"/>
              </a:spcBef>
              <a:spcAft>
                <a:spcPts val="0"/>
              </a:spcAft>
              <a:buClr>
                <a:schemeClr val="lt2"/>
              </a:buClr>
              <a:buSzPts val="1800"/>
              <a:buFont typeface="Montserrat"/>
              <a:buChar char="○"/>
              <a:defRPr sz="1800"/>
            </a:lvl8pPr>
            <a:lvl9pPr indent="-342900" lvl="8" marL="4114800" algn="ctr">
              <a:lnSpc>
                <a:spcPct val="115000"/>
              </a:lnSpc>
              <a:spcBef>
                <a:spcPts val="0"/>
              </a:spcBef>
              <a:spcAft>
                <a:spcPts val="0"/>
              </a:spcAft>
              <a:buClr>
                <a:schemeClr val="lt2"/>
              </a:buClr>
              <a:buSzPts val="1800"/>
              <a:buFont typeface="Montserrat"/>
              <a:buChar char="■"/>
              <a:defRPr sz="1800"/>
            </a:lvl9pPr>
          </a:lstStyle>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section 3">
  <p:cSld name="BLANK_1_1_1_1_1_1_1_1_1_1_1_5">
    <p:bg>
      <p:bgPr>
        <a:solidFill>
          <a:schemeClr val="dk2"/>
        </a:solidFill>
      </p:bgPr>
    </p:bg>
    <p:spTree>
      <p:nvGrpSpPr>
        <p:cNvPr id="980" name="Shape 980"/>
        <p:cNvGrpSpPr/>
        <p:nvPr/>
      </p:nvGrpSpPr>
      <p:grpSpPr>
        <a:xfrm>
          <a:off x="0" y="0"/>
          <a:ext cx="0" cy="0"/>
          <a:chOff x="0" y="0"/>
          <a:chExt cx="0" cy="0"/>
        </a:xfrm>
      </p:grpSpPr>
      <p:sp>
        <p:nvSpPr>
          <p:cNvPr id="981" name="Google Shape;981;p100"/>
          <p:cNvSpPr txBox="1"/>
          <p:nvPr>
            <p:ph type="title"/>
          </p:nvPr>
        </p:nvSpPr>
        <p:spPr>
          <a:xfrm>
            <a:off x="256025" y="213150"/>
            <a:ext cx="5750100" cy="5118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000"/>
            </a:lvl1pPr>
            <a:lvl2pPr lvl="1">
              <a:lnSpc>
                <a:spcPct val="115000"/>
              </a:lnSpc>
              <a:spcBef>
                <a:spcPts val="0"/>
              </a:spcBef>
              <a:spcAft>
                <a:spcPts val="0"/>
              </a:spcAft>
              <a:buNone/>
              <a:defRPr sz="3000"/>
            </a:lvl2pPr>
            <a:lvl3pPr lvl="2">
              <a:lnSpc>
                <a:spcPct val="115000"/>
              </a:lnSpc>
              <a:spcBef>
                <a:spcPts val="0"/>
              </a:spcBef>
              <a:spcAft>
                <a:spcPts val="0"/>
              </a:spcAft>
              <a:buNone/>
              <a:defRPr sz="3000"/>
            </a:lvl3pPr>
            <a:lvl4pPr lvl="3">
              <a:lnSpc>
                <a:spcPct val="115000"/>
              </a:lnSpc>
              <a:spcBef>
                <a:spcPts val="0"/>
              </a:spcBef>
              <a:spcAft>
                <a:spcPts val="0"/>
              </a:spcAft>
              <a:buNone/>
              <a:defRPr sz="3000"/>
            </a:lvl4pPr>
            <a:lvl5pPr lvl="4">
              <a:lnSpc>
                <a:spcPct val="115000"/>
              </a:lnSpc>
              <a:spcBef>
                <a:spcPts val="0"/>
              </a:spcBef>
              <a:spcAft>
                <a:spcPts val="0"/>
              </a:spcAft>
              <a:buNone/>
              <a:defRPr sz="3000"/>
            </a:lvl5pPr>
            <a:lvl6pPr lvl="5">
              <a:lnSpc>
                <a:spcPct val="115000"/>
              </a:lnSpc>
              <a:spcBef>
                <a:spcPts val="0"/>
              </a:spcBef>
              <a:spcAft>
                <a:spcPts val="0"/>
              </a:spcAft>
              <a:buNone/>
              <a:defRPr sz="3000"/>
            </a:lvl6pPr>
            <a:lvl7pPr lvl="6">
              <a:lnSpc>
                <a:spcPct val="115000"/>
              </a:lnSpc>
              <a:spcBef>
                <a:spcPts val="0"/>
              </a:spcBef>
              <a:spcAft>
                <a:spcPts val="0"/>
              </a:spcAft>
              <a:buNone/>
              <a:defRPr sz="3000"/>
            </a:lvl7pPr>
            <a:lvl8pPr lvl="7">
              <a:lnSpc>
                <a:spcPct val="115000"/>
              </a:lnSpc>
              <a:spcBef>
                <a:spcPts val="0"/>
              </a:spcBef>
              <a:spcAft>
                <a:spcPts val="0"/>
              </a:spcAft>
              <a:buNone/>
              <a:defRPr sz="3000"/>
            </a:lvl8pPr>
            <a:lvl9pPr lvl="8">
              <a:lnSpc>
                <a:spcPct val="115000"/>
              </a:lnSpc>
              <a:spcBef>
                <a:spcPts val="0"/>
              </a:spcBef>
              <a:spcAft>
                <a:spcPts val="0"/>
              </a:spcAft>
              <a:buNone/>
              <a:defRPr sz="3000"/>
            </a:lvl9pPr>
          </a:lstStyle>
          <a:p/>
        </p:txBody>
      </p:sp>
      <p:sp>
        <p:nvSpPr>
          <p:cNvPr id="982" name="Google Shape;982;p100"/>
          <p:cNvSpPr/>
          <p:nvPr/>
        </p:nvSpPr>
        <p:spPr>
          <a:xfrm flipH="1">
            <a:off x="7595967" y="280050"/>
            <a:ext cx="658800" cy="658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983" name="Google Shape;983;p100"/>
          <p:cNvSpPr/>
          <p:nvPr/>
        </p:nvSpPr>
        <p:spPr>
          <a:xfrm flipH="1">
            <a:off x="7759616" y="443699"/>
            <a:ext cx="331500" cy="3315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984" name="Google Shape;984;p100"/>
          <p:cNvSpPr/>
          <p:nvPr/>
        </p:nvSpPr>
        <p:spPr>
          <a:xfrm flipH="1">
            <a:off x="7925104" y="4"/>
            <a:ext cx="1218900" cy="12189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985" name="Google Shape;985;p100"/>
          <p:cNvSpPr/>
          <p:nvPr/>
        </p:nvSpPr>
        <p:spPr>
          <a:xfrm flipH="1">
            <a:off x="7878268" y="562339"/>
            <a:ext cx="94200" cy="942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986" name="Google Shape;986;p100"/>
          <p:cNvSpPr txBox="1"/>
          <p:nvPr>
            <p:ph idx="1" type="body"/>
          </p:nvPr>
        </p:nvSpPr>
        <p:spPr>
          <a:xfrm>
            <a:off x="255975" y="1836350"/>
            <a:ext cx="1881600" cy="775800"/>
          </a:xfrm>
          <a:prstGeom prst="rect">
            <a:avLst/>
          </a:prstGeom>
        </p:spPr>
        <p:txBody>
          <a:bodyPr anchorCtr="0" anchor="t" bIns="0" lIns="0" spcFirstLastPara="1" rIns="0" wrap="square" tIns="0">
            <a:spAutoFit/>
          </a:bodyPr>
          <a:lstStyle>
            <a:lvl1pPr indent="-285750" lvl="0" marL="457200">
              <a:spcBef>
                <a:spcPts val="0"/>
              </a:spcBef>
              <a:spcAft>
                <a:spcPts val="0"/>
              </a:spcAft>
              <a:buClr>
                <a:schemeClr val="lt2"/>
              </a:buClr>
              <a:buSzPts val="900"/>
              <a:buFont typeface="Montserrat"/>
              <a:buChar char="●"/>
              <a:defRPr/>
            </a:lvl1pPr>
            <a:lvl2pPr indent="-285750" lvl="1" marL="914400">
              <a:spcBef>
                <a:spcPts val="0"/>
              </a:spcBef>
              <a:spcAft>
                <a:spcPts val="0"/>
              </a:spcAft>
              <a:buClr>
                <a:schemeClr val="lt2"/>
              </a:buClr>
              <a:buSzPts val="900"/>
              <a:buFont typeface="Montserrat"/>
              <a:buChar char="○"/>
              <a:defRPr/>
            </a:lvl2pPr>
            <a:lvl3pPr indent="-285750" lvl="2" marL="1371600">
              <a:spcBef>
                <a:spcPts val="0"/>
              </a:spcBef>
              <a:spcAft>
                <a:spcPts val="0"/>
              </a:spcAft>
              <a:buClr>
                <a:schemeClr val="lt2"/>
              </a:buClr>
              <a:buSzPts val="900"/>
              <a:buFont typeface="Montserrat"/>
              <a:buChar char="■"/>
              <a:defRPr/>
            </a:lvl3pPr>
            <a:lvl4pPr indent="-285750" lvl="3" marL="1828800">
              <a:spcBef>
                <a:spcPts val="0"/>
              </a:spcBef>
              <a:spcAft>
                <a:spcPts val="0"/>
              </a:spcAft>
              <a:buClr>
                <a:schemeClr val="lt2"/>
              </a:buClr>
              <a:buSzPts val="900"/>
              <a:buFont typeface="Montserrat"/>
              <a:buChar char="●"/>
              <a:defRPr/>
            </a:lvl4pPr>
            <a:lvl5pPr indent="-285750" lvl="4" marL="2286000">
              <a:spcBef>
                <a:spcPts val="0"/>
              </a:spcBef>
              <a:spcAft>
                <a:spcPts val="0"/>
              </a:spcAft>
              <a:buClr>
                <a:schemeClr val="lt2"/>
              </a:buClr>
              <a:buSzPts val="900"/>
              <a:buFont typeface="Montserrat"/>
              <a:buChar char="○"/>
              <a:defRPr/>
            </a:lvl5pPr>
            <a:lvl6pPr indent="-285750" lvl="5" marL="2743200">
              <a:spcBef>
                <a:spcPts val="0"/>
              </a:spcBef>
              <a:spcAft>
                <a:spcPts val="0"/>
              </a:spcAft>
              <a:buClr>
                <a:schemeClr val="lt2"/>
              </a:buClr>
              <a:buSzPts val="900"/>
              <a:buFont typeface="Montserrat"/>
              <a:buChar char="■"/>
              <a:defRPr/>
            </a:lvl6pPr>
            <a:lvl7pPr indent="-285750" lvl="6" marL="3200400">
              <a:spcBef>
                <a:spcPts val="0"/>
              </a:spcBef>
              <a:spcAft>
                <a:spcPts val="0"/>
              </a:spcAft>
              <a:buClr>
                <a:schemeClr val="lt2"/>
              </a:buClr>
              <a:buSzPts val="900"/>
              <a:buFont typeface="Montserrat"/>
              <a:buChar char="●"/>
              <a:defRPr/>
            </a:lvl7pPr>
            <a:lvl8pPr indent="-285750" lvl="7" marL="3657600">
              <a:spcBef>
                <a:spcPts val="0"/>
              </a:spcBef>
              <a:spcAft>
                <a:spcPts val="0"/>
              </a:spcAft>
              <a:buClr>
                <a:schemeClr val="lt2"/>
              </a:buClr>
              <a:buSzPts val="900"/>
              <a:buFont typeface="Montserrat"/>
              <a:buChar char="○"/>
              <a:defRPr/>
            </a:lvl8pPr>
            <a:lvl9pPr indent="-285750" lvl="8" marL="4114800">
              <a:spcBef>
                <a:spcPts val="0"/>
              </a:spcBef>
              <a:spcAft>
                <a:spcPts val="0"/>
              </a:spcAft>
              <a:buClr>
                <a:schemeClr val="lt2"/>
              </a:buClr>
              <a:buSzPts val="900"/>
              <a:buFont typeface="Montserrat"/>
              <a:buChar char="■"/>
              <a:defRPr/>
            </a:lvl9pPr>
          </a:lstStyle>
          <a:p/>
        </p:txBody>
      </p:sp>
      <p:sp>
        <p:nvSpPr>
          <p:cNvPr id="987" name="Google Shape;987;p100"/>
          <p:cNvSpPr txBox="1"/>
          <p:nvPr>
            <p:ph idx="2" type="title"/>
          </p:nvPr>
        </p:nvSpPr>
        <p:spPr>
          <a:xfrm>
            <a:off x="255975" y="1547275"/>
            <a:ext cx="1881600" cy="189600"/>
          </a:xfrm>
          <a:prstGeom prst="rect">
            <a:avLst/>
          </a:prstGeom>
        </p:spPr>
        <p:txBody>
          <a:bodyPr anchorCtr="0" anchor="t" bIns="0" lIns="0" spcFirstLastPara="1" rIns="0" wrap="square" tIns="0">
            <a:noAutofit/>
          </a:bodyPr>
          <a:lstStyle>
            <a:lvl1pPr lvl="0">
              <a:lnSpc>
                <a:spcPct val="90000"/>
              </a:lnSpc>
              <a:spcBef>
                <a:spcPts val="0"/>
              </a:spcBef>
              <a:spcAft>
                <a:spcPts val="0"/>
              </a:spcAft>
              <a:buNone/>
              <a:defRPr sz="1200">
                <a:latin typeface="Montserrat"/>
                <a:ea typeface="Montserrat"/>
                <a:cs typeface="Montserrat"/>
                <a:sym typeface="Montserrat"/>
              </a:defRPr>
            </a:lvl1pPr>
            <a:lvl2pPr lvl="1">
              <a:lnSpc>
                <a:spcPct val="115000"/>
              </a:lnSpc>
              <a:spcBef>
                <a:spcPts val="0"/>
              </a:spcBef>
              <a:spcAft>
                <a:spcPts val="0"/>
              </a:spcAft>
              <a:buNone/>
              <a:defRPr sz="1200">
                <a:latin typeface="Montserrat"/>
                <a:ea typeface="Montserrat"/>
                <a:cs typeface="Montserrat"/>
                <a:sym typeface="Montserrat"/>
              </a:defRPr>
            </a:lvl2pPr>
            <a:lvl3pPr lvl="2">
              <a:lnSpc>
                <a:spcPct val="115000"/>
              </a:lnSpc>
              <a:spcBef>
                <a:spcPts val="0"/>
              </a:spcBef>
              <a:spcAft>
                <a:spcPts val="0"/>
              </a:spcAft>
              <a:buNone/>
              <a:defRPr sz="1200">
                <a:latin typeface="Montserrat"/>
                <a:ea typeface="Montserrat"/>
                <a:cs typeface="Montserrat"/>
                <a:sym typeface="Montserrat"/>
              </a:defRPr>
            </a:lvl3pPr>
            <a:lvl4pPr lvl="3">
              <a:lnSpc>
                <a:spcPct val="115000"/>
              </a:lnSpc>
              <a:spcBef>
                <a:spcPts val="0"/>
              </a:spcBef>
              <a:spcAft>
                <a:spcPts val="0"/>
              </a:spcAft>
              <a:buNone/>
              <a:defRPr sz="1200">
                <a:latin typeface="Montserrat"/>
                <a:ea typeface="Montserrat"/>
                <a:cs typeface="Montserrat"/>
                <a:sym typeface="Montserrat"/>
              </a:defRPr>
            </a:lvl4pPr>
            <a:lvl5pPr lvl="4">
              <a:lnSpc>
                <a:spcPct val="115000"/>
              </a:lnSpc>
              <a:spcBef>
                <a:spcPts val="0"/>
              </a:spcBef>
              <a:spcAft>
                <a:spcPts val="0"/>
              </a:spcAft>
              <a:buNone/>
              <a:defRPr sz="1200">
                <a:latin typeface="Montserrat"/>
                <a:ea typeface="Montserrat"/>
                <a:cs typeface="Montserrat"/>
                <a:sym typeface="Montserrat"/>
              </a:defRPr>
            </a:lvl5pPr>
            <a:lvl6pPr lvl="5">
              <a:lnSpc>
                <a:spcPct val="115000"/>
              </a:lnSpc>
              <a:spcBef>
                <a:spcPts val="0"/>
              </a:spcBef>
              <a:spcAft>
                <a:spcPts val="0"/>
              </a:spcAft>
              <a:buNone/>
              <a:defRPr sz="1200">
                <a:latin typeface="Montserrat"/>
                <a:ea typeface="Montserrat"/>
                <a:cs typeface="Montserrat"/>
                <a:sym typeface="Montserrat"/>
              </a:defRPr>
            </a:lvl6pPr>
            <a:lvl7pPr lvl="6">
              <a:lnSpc>
                <a:spcPct val="115000"/>
              </a:lnSpc>
              <a:spcBef>
                <a:spcPts val="0"/>
              </a:spcBef>
              <a:spcAft>
                <a:spcPts val="0"/>
              </a:spcAft>
              <a:buNone/>
              <a:defRPr sz="1200">
                <a:latin typeface="Montserrat"/>
                <a:ea typeface="Montserrat"/>
                <a:cs typeface="Montserrat"/>
                <a:sym typeface="Montserrat"/>
              </a:defRPr>
            </a:lvl7pPr>
            <a:lvl8pPr lvl="7">
              <a:lnSpc>
                <a:spcPct val="115000"/>
              </a:lnSpc>
              <a:spcBef>
                <a:spcPts val="0"/>
              </a:spcBef>
              <a:spcAft>
                <a:spcPts val="0"/>
              </a:spcAft>
              <a:buNone/>
              <a:defRPr sz="1200">
                <a:latin typeface="Montserrat"/>
                <a:ea typeface="Montserrat"/>
                <a:cs typeface="Montserrat"/>
                <a:sym typeface="Montserrat"/>
              </a:defRPr>
            </a:lvl8pPr>
            <a:lvl9pPr lvl="8">
              <a:lnSpc>
                <a:spcPct val="115000"/>
              </a:lnSpc>
              <a:spcBef>
                <a:spcPts val="0"/>
              </a:spcBef>
              <a:spcAft>
                <a:spcPts val="0"/>
              </a:spcAft>
              <a:buNone/>
              <a:defRPr sz="1200">
                <a:latin typeface="Montserrat"/>
                <a:ea typeface="Montserrat"/>
                <a:cs typeface="Montserrat"/>
                <a:sym typeface="Montserrat"/>
              </a:defRPr>
            </a:lvl9pPr>
          </a:lstStyle>
          <a:p/>
        </p:txBody>
      </p:sp>
      <p:sp>
        <p:nvSpPr>
          <p:cNvPr id="988" name="Google Shape;988;p100"/>
          <p:cNvSpPr txBox="1"/>
          <p:nvPr>
            <p:ph idx="3" type="body"/>
          </p:nvPr>
        </p:nvSpPr>
        <p:spPr>
          <a:xfrm>
            <a:off x="2506125" y="1836350"/>
            <a:ext cx="1881600" cy="775800"/>
          </a:xfrm>
          <a:prstGeom prst="rect">
            <a:avLst/>
          </a:prstGeom>
        </p:spPr>
        <p:txBody>
          <a:bodyPr anchorCtr="0" anchor="t" bIns="0" lIns="0" spcFirstLastPara="1" rIns="0" wrap="square" tIns="0">
            <a:sp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989" name="Google Shape;989;p100"/>
          <p:cNvSpPr txBox="1"/>
          <p:nvPr>
            <p:ph idx="4" type="title"/>
          </p:nvPr>
        </p:nvSpPr>
        <p:spPr>
          <a:xfrm>
            <a:off x="2506125" y="1547275"/>
            <a:ext cx="1881600" cy="189600"/>
          </a:xfrm>
          <a:prstGeom prst="rect">
            <a:avLst/>
          </a:prstGeom>
        </p:spPr>
        <p:txBody>
          <a:bodyPr anchorCtr="0" anchor="t" bIns="0" lIns="0" spcFirstLastPara="1" rIns="0" wrap="square" tIns="0">
            <a:noAutofit/>
          </a:bodyPr>
          <a:lstStyle>
            <a:lvl1pPr lvl="0">
              <a:lnSpc>
                <a:spcPct val="90000"/>
              </a:lnSpc>
              <a:spcBef>
                <a:spcPts val="0"/>
              </a:spcBef>
              <a:spcAft>
                <a:spcPts val="0"/>
              </a:spcAft>
              <a:buNone/>
              <a:defRPr sz="1200">
                <a:latin typeface="Montserrat"/>
                <a:ea typeface="Montserrat"/>
                <a:cs typeface="Montserrat"/>
                <a:sym typeface="Montserrat"/>
              </a:defRPr>
            </a:lvl1pPr>
            <a:lvl2pPr lvl="1">
              <a:lnSpc>
                <a:spcPct val="115000"/>
              </a:lnSpc>
              <a:spcBef>
                <a:spcPts val="0"/>
              </a:spcBef>
              <a:spcAft>
                <a:spcPts val="0"/>
              </a:spcAft>
              <a:buNone/>
              <a:defRPr sz="1200">
                <a:latin typeface="Montserrat"/>
                <a:ea typeface="Montserrat"/>
                <a:cs typeface="Montserrat"/>
                <a:sym typeface="Montserrat"/>
              </a:defRPr>
            </a:lvl2pPr>
            <a:lvl3pPr lvl="2">
              <a:lnSpc>
                <a:spcPct val="115000"/>
              </a:lnSpc>
              <a:spcBef>
                <a:spcPts val="0"/>
              </a:spcBef>
              <a:spcAft>
                <a:spcPts val="0"/>
              </a:spcAft>
              <a:buNone/>
              <a:defRPr sz="1200">
                <a:latin typeface="Montserrat"/>
                <a:ea typeface="Montserrat"/>
                <a:cs typeface="Montserrat"/>
                <a:sym typeface="Montserrat"/>
              </a:defRPr>
            </a:lvl3pPr>
            <a:lvl4pPr lvl="3">
              <a:lnSpc>
                <a:spcPct val="115000"/>
              </a:lnSpc>
              <a:spcBef>
                <a:spcPts val="0"/>
              </a:spcBef>
              <a:spcAft>
                <a:spcPts val="0"/>
              </a:spcAft>
              <a:buNone/>
              <a:defRPr sz="1200">
                <a:latin typeface="Montserrat"/>
                <a:ea typeface="Montserrat"/>
                <a:cs typeface="Montserrat"/>
                <a:sym typeface="Montserrat"/>
              </a:defRPr>
            </a:lvl4pPr>
            <a:lvl5pPr lvl="4">
              <a:lnSpc>
                <a:spcPct val="115000"/>
              </a:lnSpc>
              <a:spcBef>
                <a:spcPts val="0"/>
              </a:spcBef>
              <a:spcAft>
                <a:spcPts val="0"/>
              </a:spcAft>
              <a:buNone/>
              <a:defRPr sz="1200">
                <a:latin typeface="Montserrat"/>
                <a:ea typeface="Montserrat"/>
                <a:cs typeface="Montserrat"/>
                <a:sym typeface="Montserrat"/>
              </a:defRPr>
            </a:lvl5pPr>
            <a:lvl6pPr lvl="5">
              <a:lnSpc>
                <a:spcPct val="115000"/>
              </a:lnSpc>
              <a:spcBef>
                <a:spcPts val="0"/>
              </a:spcBef>
              <a:spcAft>
                <a:spcPts val="0"/>
              </a:spcAft>
              <a:buNone/>
              <a:defRPr sz="1200">
                <a:latin typeface="Montserrat"/>
                <a:ea typeface="Montserrat"/>
                <a:cs typeface="Montserrat"/>
                <a:sym typeface="Montserrat"/>
              </a:defRPr>
            </a:lvl6pPr>
            <a:lvl7pPr lvl="6">
              <a:lnSpc>
                <a:spcPct val="115000"/>
              </a:lnSpc>
              <a:spcBef>
                <a:spcPts val="0"/>
              </a:spcBef>
              <a:spcAft>
                <a:spcPts val="0"/>
              </a:spcAft>
              <a:buNone/>
              <a:defRPr sz="1200">
                <a:latin typeface="Montserrat"/>
                <a:ea typeface="Montserrat"/>
                <a:cs typeface="Montserrat"/>
                <a:sym typeface="Montserrat"/>
              </a:defRPr>
            </a:lvl7pPr>
            <a:lvl8pPr lvl="7">
              <a:lnSpc>
                <a:spcPct val="115000"/>
              </a:lnSpc>
              <a:spcBef>
                <a:spcPts val="0"/>
              </a:spcBef>
              <a:spcAft>
                <a:spcPts val="0"/>
              </a:spcAft>
              <a:buNone/>
              <a:defRPr sz="1200">
                <a:latin typeface="Montserrat"/>
                <a:ea typeface="Montserrat"/>
                <a:cs typeface="Montserrat"/>
                <a:sym typeface="Montserrat"/>
              </a:defRPr>
            </a:lvl8pPr>
            <a:lvl9pPr lvl="8">
              <a:lnSpc>
                <a:spcPct val="115000"/>
              </a:lnSpc>
              <a:spcBef>
                <a:spcPts val="0"/>
              </a:spcBef>
              <a:spcAft>
                <a:spcPts val="0"/>
              </a:spcAft>
              <a:buNone/>
              <a:defRPr sz="1200">
                <a:latin typeface="Montserrat"/>
                <a:ea typeface="Montserrat"/>
                <a:cs typeface="Montserrat"/>
                <a:sym typeface="Montserrat"/>
              </a:defRPr>
            </a:lvl9pPr>
          </a:lstStyle>
          <a:p/>
        </p:txBody>
      </p:sp>
      <p:sp>
        <p:nvSpPr>
          <p:cNvPr id="990" name="Google Shape;990;p100"/>
          <p:cNvSpPr txBox="1"/>
          <p:nvPr>
            <p:ph idx="5" type="body"/>
          </p:nvPr>
        </p:nvSpPr>
        <p:spPr>
          <a:xfrm>
            <a:off x="4756275" y="1836350"/>
            <a:ext cx="1881600" cy="775800"/>
          </a:xfrm>
          <a:prstGeom prst="rect">
            <a:avLst/>
          </a:prstGeom>
        </p:spPr>
        <p:txBody>
          <a:bodyPr anchorCtr="0" anchor="t" bIns="0" lIns="0" spcFirstLastPara="1" rIns="0" wrap="square" tIns="0">
            <a:spAutoFit/>
          </a:bodyPr>
          <a:lstStyle>
            <a:lvl1pPr indent="-285750" lvl="0" marL="457200">
              <a:lnSpc>
                <a:spcPct val="115000"/>
              </a:lnSpc>
              <a:spcBef>
                <a:spcPts val="0"/>
              </a:spcBef>
              <a:spcAft>
                <a:spcPts val="0"/>
              </a:spcAft>
              <a:buClr>
                <a:schemeClr val="lt2"/>
              </a:buClr>
              <a:buSzPts val="900"/>
              <a:buFont typeface="Montserrat"/>
              <a:buChar char="●"/>
              <a:defRPr/>
            </a:lvl1pPr>
            <a:lvl2pPr indent="-285750" lvl="1" marL="914400">
              <a:lnSpc>
                <a:spcPct val="115000"/>
              </a:lnSpc>
              <a:spcBef>
                <a:spcPts val="0"/>
              </a:spcBef>
              <a:spcAft>
                <a:spcPts val="0"/>
              </a:spcAft>
              <a:buClr>
                <a:schemeClr val="lt2"/>
              </a:buClr>
              <a:buSzPts val="900"/>
              <a:buFont typeface="Montserrat"/>
              <a:buChar char="○"/>
              <a:defRPr/>
            </a:lvl2pPr>
            <a:lvl3pPr indent="-285750" lvl="2" marL="1371600">
              <a:lnSpc>
                <a:spcPct val="115000"/>
              </a:lnSpc>
              <a:spcBef>
                <a:spcPts val="0"/>
              </a:spcBef>
              <a:spcAft>
                <a:spcPts val="0"/>
              </a:spcAft>
              <a:buClr>
                <a:schemeClr val="lt2"/>
              </a:buClr>
              <a:buSzPts val="900"/>
              <a:buFont typeface="Montserrat"/>
              <a:buChar char="■"/>
              <a:defRPr/>
            </a:lvl3pPr>
            <a:lvl4pPr indent="-285750" lvl="3" marL="1828800">
              <a:lnSpc>
                <a:spcPct val="115000"/>
              </a:lnSpc>
              <a:spcBef>
                <a:spcPts val="0"/>
              </a:spcBef>
              <a:spcAft>
                <a:spcPts val="0"/>
              </a:spcAft>
              <a:buClr>
                <a:schemeClr val="lt2"/>
              </a:buClr>
              <a:buSzPts val="900"/>
              <a:buFont typeface="Montserrat"/>
              <a:buChar char="●"/>
              <a:defRPr/>
            </a:lvl4pPr>
            <a:lvl5pPr indent="-285750" lvl="4" marL="2286000">
              <a:lnSpc>
                <a:spcPct val="115000"/>
              </a:lnSpc>
              <a:spcBef>
                <a:spcPts val="0"/>
              </a:spcBef>
              <a:spcAft>
                <a:spcPts val="0"/>
              </a:spcAft>
              <a:buClr>
                <a:schemeClr val="lt2"/>
              </a:buClr>
              <a:buSzPts val="900"/>
              <a:buFont typeface="Montserrat"/>
              <a:buChar char="○"/>
              <a:defRPr/>
            </a:lvl5pPr>
            <a:lvl6pPr indent="-285750" lvl="5" marL="2743200">
              <a:lnSpc>
                <a:spcPct val="115000"/>
              </a:lnSpc>
              <a:spcBef>
                <a:spcPts val="0"/>
              </a:spcBef>
              <a:spcAft>
                <a:spcPts val="0"/>
              </a:spcAft>
              <a:buClr>
                <a:schemeClr val="lt2"/>
              </a:buClr>
              <a:buSzPts val="900"/>
              <a:buFont typeface="Montserrat"/>
              <a:buChar char="■"/>
              <a:defRPr/>
            </a:lvl6pPr>
            <a:lvl7pPr indent="-285750" lvl="6" marL="3200400">
              <a:lnSpc>
                <a:spcPct val="115000"/>
              </a:lnSpc>
              <a:spcBef>
                <a:spcPts val="0"/>
              </a:spcBef>
              <a:spcAft>
                <a:spcPts val="0"/>
              </a:spcAft>
              <a:buClr>
                <a:schemeClr val="lt2"/>
              </a:buClr>
              <a:buSzPts val="900"/>
              <a:buFont typeface="Montserrat"/>
              <a:buChar char="●"/>
              <a:defRPr/>
            </a:lvl7pPr>
            <a:lvl8pPr indent="-285750" lvl="7" marL="3657600">
              <a:lnSpc>
                <a:spcPct val="115000"/>
              </a:lnSpc>
              <a:spcBef>
                <a:spcPts val="0"/>
              </a:spcBef>
              <a:spcAft>
                <a:spcPts val="0"/>
              </a:spcAft>
              <a:buClr>
                <a:schemeClr val="lt2"/>
              </a:buClr>
              <a:buSzPts val="900"/>
              <a:buFont typeface="Montserrat"/>
              <a:buChar char="○"/>
              <a:defRPr/>
            </a:lvl8pPr>
            <a:lvl9pPr indent="-285750" lvl="8" marL="4114800">
              <a:lnSpc>
                <a:spcPct val="115000"/>
              </a:lnSpc>
              <a:spcBef>
                <a:spcPts val="0"/>
              </a:spcBef>
              <a:spcAft>
                <a:spcPts val="0"/>
              </a:spcAft>
              <a:buClr>
                <a:schemeClr val="lt2"/>
              </a:buClr>
              <a:buSzPts val="900"/>
              <a:buFont typeface="Montserrat"/>
              <a:buChar char="■"/>
              <a:defRPr/>
            </a:lvl9pPr>
          </a:lstStyle>
          <a:p/>
        </p:txBody>
      </p:sp>
      <p:sp>
        <p:nvSpPr>
          <p:cNvPr id="991" name="Google Shape;991;p100"/>
          <p:cNvSpPr txBox="1"/>
          <p:nvPr>
            <p:ph idx="6" type="title"/>
          </p:nvPr>
        </p:nvSpPr>
        <p:spPr>
          <a:xfrm>
            <a:off x="4756275" y="1547275"/>
            <a:ext cx="1881600" cy="189600"/>
          </a:xfrm>
          <a:prstGeom prst="rect">
            <a:avLst/>
          </a:prstGeom>
        </p:spPr>
        <p:txBody>
          <a:bodyPr anchorCtr="0" anchor="t" bIns="0" lIns="0" spcFirstLastPara="1" rIns="0" wrap="square" tIns="0">
            <a:noAutofit/>
          </a:bodyPr>
          <a:lstStyle>
            <a:lvl1pPr lvl="0">
              <a:lnSpc>
                <a:spcPct val="90000"/>
              </a:lnSpc>
              <a:spcBef>
                <a:spcPts val="0"/>
              </a:spcBef>
              <a:spcAft>
                <a:spcPts val="0"/>
              </a:spcAft>
              <a:buNone/>
              <a:defRPr sz="1200">
                <a:latin typeface="Montserrat"/>
                <a:ea typeface="Montserrat"/>
                <a:cs typeface="Montserrat"/>
                <a:sym typeface="Montserrat"/>
              </a:defRPr>
            </a:lvl1pPr>
            <a:lvl2pPr lvl="1">
              <a:lnSpc>
                <a:spcPct val="115000"/>
              </a:lnSpc>
              <a:spcBef>
                <a:spcPts val="0"/>
              </a:spcBef>
              <a:spcAft>
                <a:spcPts val="0"/>
              </a:spcAft>
              <a:buNone/>
              <a:defRPr sz="1200">
                <a:latin typeface="Montserrat"/>
                <a:ea typeface="Montserrat"/>
                <a:cs typeface="Montserrat"/>
                <a:sym typeface="Montserrat"/>
              </a:defRPr>
            </a:lvl2pPr>
            <a:lvl3pPr lvl="2">
              <a:lnSpc>
                <a:spcPct val="115000"/>
              </a:lnSpc>
              <a:spcBef>
                <a:spcPts val="0"/>
              </a:spcBef>
              <a:spcAft>
                <a:spcPts val="0"/>
              </a:spcAft>
              <a:buNone/>
              <a:defRPr sz="1200">
                <a:latin typeface="Montserrat"/>
                <a:ea typeface="Montserrat"/>
                <a:cs typeface="Montserrat"/>
                <a:sym typeface="Montserrat"/>
              </a:defRPr>
            </a:lvl3pPr>
            <a:lvl4pPr lvl="3">
              <a:lnSpc>
                <a:spcPct val="115000"/>
              </a:lnSpc>
              <a:spcBef>
                <a:spcPts val="0"/>
              </a:spcBef>
              <a:spcAft>
                <a:spcPts val="0"/>
              </a:spcAft>
              <a:buNone/>
              <a:defRPr sz="1200">
                <a:latin typeface="Montserrat"/>
                <a:ea typeface="Montserrat"/>
                <a:cs typeface="Montserrat"/>
                <a:sym typeface="Montserrat"/>
              </a:defRPr>
            </a:lvl4pPr>
            <a:lvl5pPr lvl="4">
              <a:lnSpc>
                <a:spcPct val="115000"/>
              </a:lnSpc>
              <a:spcBef>
                <a:spcPts val="0"/>
              </a:spcBef>
              <a:spcAft>
                <a:spcPts val="0"/>
              </a:spcAft>
              <a:buNone/>
              <a:defRPr sz="1200">
                <a:latin typeface="Montserrat"/>
                <a:ea typeface="Montserrat"/>
                <a:cs typeface="Montserrat"/>
                <a:sym typeface="Montserrat"/>
              </a:defRPr>
            </a:lvl5pPr>
            <a:lvl6pPr lvl="5">
              <a:lnSpc>
                <a:spcPct val="115000"/>
              </a:lnSpc>
              <a:spcBef>
                <a:spcPts val="0"/>
              </a:spcBef>
              <a:spcAft>
                <a:spcPts val="0"/>
              </a:spcAft>
              <a:buNone/>
              <a:defRPr sz="1200">
                <a:latin typeface="Montserrat"/>
                <a:ea typeface="Montserrat"/>
                <a:cs typeface="Montserrat"/>
                <a:sym typeface="Montserrat"/>
              </a:defRPr>
            </a:lvl6pPr>
            <a:lvl7pPr lvl="6">
              <a:lnSpc>
                <a:spcPct val="115000"/>
              </a:lnSpc>
              <a:spcBef>
                <a:spcPts val="0"/>
              </a:spcBef>
              <a:spcAft>
                <a:spcPts val="0"/>
              </a:spcAft>
              <a:buNone/>
              <a:defRPr sz="1200">
                <a:latin typeface="Montserrat"/>
                <a:ea typeface="Montserrat"/>
                <a:cs typeface="Montserrat"/>
                <a:sym typeface="Montserrat"/>
              </a:defRPr>
            </a:lvl7pPr>
            <a:lvl8pPr lvl="7">
              <a:lnSpc>
                <a:spcPct val="115000"/>
              </a:lnSpc>
              <a:spcBef>
                <a:spcPts val="0"/>
              </a:spcBef>
              <a:spcAft>
                <a:spcPts val="0"/>
              </a:spcAft>
              <a:buNone/>
              <a:defRPr sz="1200">
                <a:latin typeface="Montserrat"/>
                <a:ea typeface="Montserrat"/>
                <a:cs typeface="Montserrat"/>
                <a:sym typeface="Montserrat"/>
              </a:defRPr>
            </a:lvl8pPr>
            <a:lvl9pPr lvl="8">
              <a:lnSpc>
                <a:spcPct val="115000"/>
              </a:lnSpc>
              <a:spcBef>
                <a:spcPts val="0"/>
              </a:spcBef>
              <a:spcAft>
                <a:spcPts val="0"/>
              </a:spcAft>
              <a:buNone/>
              <a:defRPr sz="1200">
                <a:latin typeface="Montserrat"/>
                <a:ea typeface="Montserrat"/>
                <a:cs typeface="Montserrat"/>
                <a:sym typeface="Montserrat"/>
              </a:defRPr>
            </a:lvl9pPr>
          </a:lstStyle>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tivity 1">
  <p:cSld name="BLANK_1_1_1_1_1_1_1_1_1_1_1_4">
    <p:spTree>
      <p:nvGrpSpPr>
        <p:cNvPr id="992" name="Shape 992"/>
        <p:cNvGrpSpPr/>
        <p:nvPr/>
      </p:nvGrpSpPr>
      <p:grpSpPr>
        <a:xfrm>
          <a:off x="0" y="0"/>
          <a:ext cx="0" cy="0"/>
          <a:chOff x="0" y="0"/>
          <a:chExt cx="0" cy="0"/>
        </a:xfrm>
      </p:grpSpPr>
      <p:sp>
        <p:nvSpPr>
          <p:cNvPr id="993" name="Google Shape;993;p101"/>
          <p:cNvSpPr/>
          <p:nvPr/>
        </p:nvSpPr>
        <p:spPr>
          <a:xfrm>
            <a:off x="-75" y="100"/>
            <a:ext cx="65658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Montserrat"/>
              <a:ea typeface="Montserrat"/>
              <a:cs typeface="Montserrat"/>
              <a:sym typeface="Montserrat"/>
            </a:endParaRPr>
          </a:p>
        </p:txBody>
      </p:sp>
      <p:sp>
        <p:nvSpPr>
          <p:cNvPr id="994" name="Google Shape;994;p101"/>
          <p:cNvSpPr txBox="1"/>
          <p:nvPr>
            <p:ph idx="1" type="body"/>
          </p:nvPr>
        </p:nvSpPr>
        <p:spPr>
          <a:xfrm>
            <a:off x="6821675" y="1272000"/>
            <a:ext cx="2066400" cy="2239800"/>
          </a:xfrm>
          <a:prstGeom prst="rect">
            <a:avLst/>
          </a:prstGeom>
        </p:spPr>
        <p:txBody>
          <a:bodyPr anchorCtr="0" anchor="t" bIns="0" lIns="0" spcFirstLastPara="1" rIns="0" wrap="square" tIns="0">
            <a:spAutoFit/>
          </a:bodyPr>
          <a:lstStyle>
            <a:lvl1pPr indent="-285750" lvl="0" marL="457200">
              <a:spcBef>
                <a:spcPts val="0"/>
              </a:spcBef>
              <a:spcAft>
                <a:spcPts val="0"/>
              </a:spcAft>
              <a:buClr>
                <a:schemeClr val="lt2"/>
              </a:buClr>
              <a:buSzPts val="900"/>
              <a:buFont typeface="Montserrat"/>
              <a:buChar char="●"/>
              <a:defRPr/>
            </a:lvl1pPr>
            <a:lvl2pPr indent="-285750" lvl="1" marL="914400">
              <a:spcBef>
                <a:spcPts val="0"/>
              </a:spcBef>
              <a:spcAft>
                <a:spcPts val="0"/>
              </a:spcAft>
              <a:buClr>
                <a:schemeClr val="lt2"/>
              </a:buClr>
              <a:buSzPts val="900"/>
              <a:buFont typeface="Montserrat"/>
              <a:buChar char="○"/>
              <a:defRPr/>
            </a:lvl2pPr>
            <a:lvl3pPr indent="-285750" lvl="2" marL="1371600">
              <a:spcBef>
                <a:spcPts val="0"/>
              </a:spcBef>
              <a:spcAft>
                <a:spcPts val="0"/>
              </a:spcAft>
              <a:buClr>
                <a:schemeClr val="lt2"/>
              </a:buClr>
              <a:buSzPts val="900"/>
              <a:buFont typeface="Montserrat"/>
              <a:buChar char="■"/>
              <a:defRPr/>
            </a:lvl3pPr>
            <a:lvl4pPr indent="-285750" lvl="3" marL="1828800">
              <a:spcBef>
                <a:spcPts val="0"/>
              </a:spcBef>
              <a:spcAft>
                <a:spcPts val="0"/>
              </a:spcAft>
              <a:buClr>
                <a:schemeClr val="lt2"/>
              </a:buClr>
              <a:buSzPts val="900"/>
              <a:buFont typeface="Montserrat"/>
              <a:buChar char="●"/>
              <a:defRPr/>
            </a:lvl4pPr>
            <a:lvl5pPr indent="-285750" lvl="4" marL="2286000">
              <a:spcBef>
                <a:spcPts val="0"/>
              </a:spcBef>
              <a:spcAft>
                <a:spcPts val="0"/>
              </a:spcAft>
              <a:buClr>
                <a:schemeClr val="lt2"/>
              </a:buClr>
              <a:buSzPts val="900"/>
              <a:buFont typeface="Montserrat"/>
              <a:buChar char="○"/>
              <a:defRPr/>
            </a:lvl5pPr>
            <a:lvl6pPr indent="-285750" lvl="5" marL="2743200">
              <a:spcBef>
                <a:spcPts val="0"/>
              </a:spcBef>
              <a:spcAft>
                <a:spcPts val="0"/>
              </a:spcAft>
              <a:buClr>
                <a:schemeClr val="lt2"/>
              </a:buClr>
              <a:buSzPts val="900"/>
              <a:buFont typeface="Montserrat"/>
              <a:buChar char="■"/>
              <a:defRPr/>
            </a:lvl6pPr>
            <a:lvl7pPr indent="-285750" lvl="6" marL="3200400">
              <a:spcBef>
                <a:spcPts val="0"/>
              </a:spcBef>
              <a:spcAft>
                <a:spcPts val="0"/>
              </a:spcAft>
              <a:buClr>
                <a:schemeClr val="lt2"/>
              </a:buClr>
              <a:buSzPts val="900"/>
              <a:buFont typeface="Montserrat"/>
              <a:buChar char="●"/>
              <a:defRPr/>
            </a:lvl7pPr>
            <a:lvl8pPr indent="-285750" lvl="7" marL="3657600">
              <a:spcBef>
                <a:spcPts val="0"/>
              </a:spcBef>
              <a:spcAft>
                <a:spcPts val="0"/>
              </a:spcAft>
              <a:buClr>
                <a:schemeClr val="lt2"/>
              </a:buClr>
              <a:buSzPts val="900"/>
              <a:buFont typeface="Montserrat"/>
              <a:buChar char="○"/>
              <a:defRPr/>
            </a:lvl8pPr>
            <a:lvl9pPr indent="-285750" lvl="8" marL="4114800">
              <a:spcBef>
                <a:spcPts val="0"/>
              </a:spcBef>
              <a:spcAft>
                <a:spcPts val="0"/>
              </a:spcAft>
              <a:buClr>
                <a:schemeClr val="lt2"/>
              </a:buClr>
              <a:buSzPts val="900"/>
              <a:buFont typeface="Montserrat"/>
              <a:buChar char="■"/>
              <a:defRPr/>
            </a:lvl9pPr>
          </a:lstStyle>
          <a:p/>
        </p:txBody>
      </p:sp>
      <p:sp>
        <p:nvSpPr>
          <p:cNvPr id="995" name="Google Shape;995;p101"/>
          <p:cNvSpPr txBox="1"/>
          <p:nvPr>
            <p:ph type="title"/>
          </p:nvPr>
        </p:nvSpPr>
        <p:spPr>
          <a:xfrm>
            <a:off x="4517150" y="4764350"/>
            <a:ext cx="1792800" cy="123000"/>
          </a:xfrm>
          <a:prstGeom prst="rect">
            <a:avLst/>
          </a:prstGeom>
        </p:spPr>
        <p:txBody>
          <a:bodyPr anchorCtr="0" anchor="t" bIns="0" lIns="0" spcFirstLastPara="1" rIns="0" wrap="square" tIns="0">
            <a:spAutoFit/>
          </a:bodyPr>
          <a:lstStyle>
            <a:lvl1pPr lvl="0" algn="r">
              <a:lnSpc>
                <a:spcPct val="115000"/>
              </a:lnSpc>
              <a:spcBef>
                <a:spcPts val="0"/>
              </a:spcBef>
              <a:spcAft>
                <a:spcPts val="0"/>
              </a:spcAft>
              <a:buClr>
                <a:schemeClr val="accent3"/>
              </a:buClr>
              <a:buSzPts val="900"/>
              <a:buFont typeface="Montserrat"/>
              <a:buNone/>
              <a:defRPr sz="900">
                <a:solidFill>
                  <a:schemeClr val="accent3"/>
                </a:solidFill>
                <a:latin typeface="Montserrat"/>
                <a:ea typeface="Montserrat"/>
                <a:cs typeface="Montserrat"/>
                <a:sym typeface="Montserrat"/>
              </a:defRPr>
            </a:lvl1pPr>
            <a:lvl2pPr lvl="1" algn="r">
              <a:lnSpc>
                <a:spcPct val="115000"/>
              </a:lnSpc>
              <a:spcBef>
                <a:spcPts val="0"/>
              </a:spcBef>
              <a:spcAft>
                <a:spcPts val="0"/>
              </a:spcAft>
              <a:buClr>
                <a:schemeClr val="accent3"/>
              </a:buClr>
              <a:buSzPts val="900"/>
              <a:buFont typeface="Montserrat"/>
              <a:buNone/>
              <a:defRPr sz="900">
                <a:solidFill>
                  <a:schemeClr val="accent3"/>
                </a:solidFill>
                <a:latin typeface="Montserrat"/>
                <a:ea typeface="Montserrat"/>
                <a:cs typeface="Montserrat"/>
                <a:sym typeface="Montserrat"/>
              </a:defRPr>
            </a:lvl2pPr>
            <a:lvl3pPr lvl="2" algn="r">
              <a:lnSpc>
                <a:spcPct val="115000"/>
              </a:lnSpc>
              <a:spcBef>
                <a:spcPts val="0"/>
              </a:spcBef>
              <a:spcAft>
                <a:spcPts val="0"/>
              </a:spcAft>
              <a:buClr>
                <a:schemeClr val="accent3"/>
              </a:buClr>
              <a:buSzPts val="900"/>
              <a:buFont typeface="Montserrat"/>
              <a:buNone/>
              <a:defRPr sz="900">
                <a:solidFill>
                  <a:schemeClr val="accent3"/>
                </a:solidFill>
                <a:latin typeface="Montserrat"/>
                <a:ea typeface="Montserrat"/>
                <a:cs typeface="Montserrat"/>
                <a:sym typeface="Montserrat"/>
              </a:defRPr>
            </a:lvl3pPr>
            <a:lvl4pPr lvl="3" algn="r">
              <a:lnSpc>
                <a:spcPct val="115000"/>
              </a:lnSpc>
              <a:spcBef>
                <a:spcPts val="0"/>
              </a:spcBef>
              <a:spcAft>
                <a:spcPts val="0"/>
              </a:spcAft>
              <a:buClr>
                <a:schemeClr val="accent3"/>
              </a:buClr>
              <a:buSzPts val="900"/>
              <a:buFont typeface="Montserrat"/>
              <a:buNone/>
              <a:defRPr sz="900">
                <a:solidFill>
                  <a:schemeClr val="accent3"/>
                </a:solidFill>
                <a:latin typeface="Montserrat"/>
                <a:ea typeface="Montserrat"/>
                <a:cs typeface="Montserrat"/>
                <a:sym typeface="Montserrat"/>
              </a:defRPr>
            </a:lvl4pPr>
            <a:lvl5pPr lvl="4" algn="r">
              <a:lnSpc>
                <a:spcPct val="115000"/>
              </a:lnSpc>
              <a:spcBef>
                <a:spcPts val="0"/>
              </a:spcBef>
              <a:spcAft>
                <a:spcPts val="0"/>
              </a:spcAft>
              <a:buClr>
                <a:schemeClr val="accent3"/>
              </a:buClr>
              <a:buSzPts val="900"/>
              <a:buFont typeface="Montserrat"/>
              <a:buNone/>
              <a:defRPr sz="900">
                <a:solidFill>
                  <a:schemeClr val="accent3"/>
                </a:solidFill>
                <a:latin typeface="Montserrat"/>
                <a:ea typeface="Montserrat"/>
                <a:cs typeface="Montserrat"/>
                <a:sym typeface="Montserrat"/>
              </a:defRPr>
            </a:lvl5pPr>
            <a:lvl6pPr lvl="5" algn="r">
              <a:lnSpc>
                <a:spcPct val="115000"/>
              </a:lnSpc>
              <a:spcBef>
                <a:spcPts val="0"/>
              </a:spcBef>
              <a:spcAft>
                <a:spcPts val="0"/>
              </a:spcAft>
              <a:buClr>
                <a:schemeClr val="accent3"/>
              </a:buClr>
              <a:buSzPts val="900"/>
              <a:buFont typeface="Montserrat"/>
              <a:buNone/>
              <a:defRPr sz="900">
                <a:solidFill>
                  <a:schemeClr val="accent3"/>
                </a:solidFill>
                <a:latin typeface="Montserrat"/>
                <a:ea typeface="Montserrat"/>
                <a:cs typeface="Montserrat"/>
                <a:sym typeface="Montserrat"/>
              </a:defRPr>
            </a:lvl6pPr>
            <a:lvl7pPr lvl="6" algn="r">
              <a:lnSpc>
                <a:spcPct val="115000"/>
              </a:lnSpc>
              <a:spcBef>
                <a:spcPts val="0"/>
              </a:spcBef>
              <a:spcAft>
                <a:spcPts val="0"/>
              </a:spcAft>
              <a:buClr>
                <a:schemeClr val="accent3"/>
              </a:buClr>
              <a:buSzPts val="900"/>
              <a:buFont typeface="Montserrat"/>
              <a:buNone/>
              <a:defRPr sz="900">
                <a:solidFill>
                  <a:schemeClr val="accent3"/>
                </a:solidFill>
                <a:latin typeface="Montserrat"/>
                <a:ea typeface="Montserrat"/>
                <a:cs typeface="Montserrat"/>
                <a:sym typeface="Montserrat"/>
              </a:defRPr>
            </a:lvl7pPr>
            <a:lvl8pPr lvl="7" algn="r">
              <a:lnSpc>
                <a:spcPct val="115000"/>
              </a:lnSpc>
              <a:spcBef>
                <a:spcPts val="0"/>
              </a:spcBef>
              <a:spcAft>
                <a:spcPts val="0"/>
              </a:spcAft>
              <a:buClr>
                <a:schemeClr val="accent3"/>
              </a:buClr>
              <a:buSzPts val="900"/>
              <a:buFont typeface="Montserrat"/>
              <a:buNone/>
              <a:defRPr sz="900">
                <a:solidFill>
                  <a:schemeClr val="accent3"/>
                </a:solidFill>
                <a:latin typeface="Montserrat"/>
                <a:ea typeface="Montserrat"/>
                <a:cs typeface="Montserrat"/>
                <a:sym typeface="Montserrat"/>
              </a:defRPr>
            </a:lvl8pPr>
            <a:lvl9pPr lvl="8" algn="r">
              <a:lnSpc>
                <a:spcPct val="115000"/>
              </a:lnSpc>
              <a:spcBef>
                <a:spcPts val="0"/>
              </a:spcBef>
              <a:spcAft>
                <a:spcPts val="0"/>
              </a:spcAft>
              <a:buClr>
                <a:schemeClr val="accent3"/>
              </a:buClr>
              <a:buSzPts val="900"/>
              <a:buFont typeface="Montserrat"/>
              <a:buNone/>
              <a:defRPr sz="900">
                <a:solidFill>
                  <a:schemeClr val="accent3"/>
                </a:solidFill>
                <a:latin typeface="Montserrat"/>
                <a:ea typeface="Montserrat"/>
                <a:cs typeface="Montserrat"/>
                <a:sym typeface="Montserrat"/>
              </a:defRPr>
            </a:lvl9pPr>
          </a:lstStyle>
          <a:p/>
        </p:txBody>
      </p:sp>
      <p:sp>
        <p:nvSpPr>
          <p:cNvPr id="996" name="Google Shape;996;p101"/>
          <p:cNvSpPr txBox="1"/>
          <p:nvPr>
            <p:ph idx="2" type="title"/>
          </p:nvPr>
        </p:nvSpPr>
        <p:spPr>
          <a:xfrm>
            <a:off x="256025" y="213150"/>
            <a:ext cx="5750100" cy="5118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000">
                <a:solidFill>
                  <a:schemeClr val="accent3"/>
                </a:solidFill>
              </a:defRPr>
            </a:lvl1pPr>
            <a:lvl2pPr lvl="1">
              <a:lnSpc>
                <a:spcPct val="115000"/>
              </a:lnSpc>
              <a:spcBef>
                <a:spcPts val="0"/>
              </a:spcBef>
              <a:spcAft>
                <a:spcPts val="0"/>
              </a:spcAft>
              <a:buNone/>
              <a:defRPr sz="3000">
                <a:solidFill>
                  <a:schemeClr val="accent3"/>
                </a:solidFill>
              </a:defRPr>
            </a:lvl2pPr>
            <a:lvl3pPr lvl="2">
              <a:lnSpc>
                <a:spcPct val="115000"/>
              </a:lnSpc>
              <a:spcBef>
                <a:spcPts val="0"/>
              </a:spcBef>
              <a:spcAft>
                <a:spcPts val="0"/>
              </a:spcAft>
              <a:buNone/>
              <a:defRPr sz="3000">
                <a:solidFill>
                  <a:schemeClr val="accent3"/>
                </a:solidFill>
              </a:defRPr>
            </a:lvl3pPr>
            <a:lvl4pPr lvl="3">
              <a:lnSpc>
                <a:spcPct val="115000"/>
              </a:lnSpc>
              <a:spcBef>
                <a:spcPts val="0"/>
              </a:spcBef>
              <a:spcAft>
                <a:spcPts val="0"/>
              </a:spcAft>
              <a:buNone/>
              <a:defRPr sz="3000">
                <a:solidFill>
                  <a:schemeClr val="accent3"/>
                </a:solidFill>
              </a:defRPr>
            </a:lvl4pPr>
            <a:lvl5pPr lvl="4">
              <a:lnSpc>
                <a:spcPct val="115000"/>
              </a:lnSpc>
              <a:spcBef>
                <a:spcPts val="0"/>
              </a:spcBef>
              <a:spcAft>
                <a:spcPts val="0"/>
              </a:spcAft>
              <a:buNone/>
              <a:defRPr sz="3000">
                <a:solidFill>
                  <a:schemeClr val="accent3"/>
                </a:solidFill>
              </a:defRPr>
            </a:lvl5pPr>
            <a:lvl6pPr lvl="5">
              <a:lnSpc>
                <a:spcPct val="115000"/>
              </a:lnSpc>
              <a:spcBef>
                <a:spcPts val="0"/>
              </a:spcBef>
              <a:spcAft>
                <a:spcPts val="0"/>
              </a:spcAft>
              <a:buNone/>
              <a:defRPr sz="3000">
                <a:solidFill>
                  <a:schemeClr val="accent3"/>
                </a:solidFill>
              </a:defRPr>
            </a:lvl6pPr>
            <a:lvl7pPr lvl="6">
              <a:lnSpc>
                <a:spcPct val="115000"/>
              </a:lnSpc>
              <a:spcBef>
                <a:spcPts val="0"/>
              </a:spcBef>
              <a:spcAft>
                <a:spcPts val="0"/>
              </a:spcAft>
              <a:buNone/>
              <a:defRPr sz="3000">
                <a:solidFill>
                  <a:schemeClr val="accent3"/>
                </a:solidFill>
              </a:defRPr>
            </a:lvl7pPr>
            <a:lvl8pPr lvl="7">
              <a:lnSpc>
                <a:spcPct val="115000"/>
              </a:lnSpc>
              <a:spcBef>
                <a:spcPts val="0"/>
              </a:spcBef>
              <a:spcAft>
                <a:spcPts val="0"/>
              </a:spcAft>
              <a:buNone/>
              <a:defRPr sz="3000">
                <a:solidFill>
                  <a:schemeClr val="accent3"/>
                </a:solidFill>
              </a:defRPr>
            </a:lvl8pPr>
            <a:lvl9pPr lvl="8">
              <a:lnSpc>
                <a:spcPct val="115000"/>
              </a:lnSpc>
              <a:spcBef>
                <a:spcPts val="0"/>
              </a:spcBef>
              <a:spcAft>
                <a:spcPts val="0"/>
              </a:spcAft>
              <a:buNone/>
              <a:defRPr sz="3000">
                <a:solidFill>
                  <a:schemeClr val="accent3"/>
                </a:solidFill>
              </a:defRPr>
            </a:lvl9pPr>
          </a:lstStyle>
          <a:p/>
        </p:txBody>
      </p:sp>
      <p:sp>
        <p:nvSpPr>
          <p:cNvPr id="997" name="Google Shape;997;p101"/>
          <p:cNvSpPr txBox="1"/>
          <p:nvPr>
            <p:ph idx="3" type="subTitle"/>
          </p:nvPr>
        </p:nvSpPr>
        <p:spPr>
          <a:xfrm>
            <a:off x="7657750" y="256025"/>
            <a:ext cx="1230300" cy="2757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800"/>
              <a:buFont typeface="Montserrat"/>
              <a:buNone/>
              <a:defRPr>
                <a:solidFill>
                  <a:schemeClr val="dk1"/>
                </a:solidFill>
              </a:defRPr>
            </a:lvl1pPr>
            <a:lvl2pPr lvl="1">
              <a:spcBef>
                <a:spcPts val="0"/>
              </a:spcBef>
              <a:spcAft>
                <a:spcPts val="0"/>
              </a:spcAft>
              <a:buClr>
                <a:schemeClr val="dk1"/>
              </a:buClr>
              <a:buSzPts val="800"/>
              <a:buFont typeface="Montserrat"/>
              <a:buNone/>
              <a:defRPr>
                <a:solidFill>
                  <a:schemeClr val="dk1"/>
                </a:solidFill>
              </a:defRPr>
            </a:lvl2pPr>
            <a:lvl3pPr lvl="2">
              <a:spcBef>
                <a:spcPts val="0"/>
              </a:spcBef>
              <a:spcAft>
                <a:spcPts val="0"/>
              </a:spcAft>
              <a:buClr>
                <a:schemeClr val="dk1"/>
              </a:buClr>
              <a:buSzPts val="800"/>
              <a:buFont typeface="Montserrat"/>
              <a:buNone/>
              <a:defRPr>
                <a:solidFill>
                  <a:schemeClr val="dk1"/>
                </a:solidFill>
              </a:defRPr>
            </a:lvl3pPr>
            <a:lvl4pPr lvl="3">
              <a:spcBef>
                <a:spcPts val="0"/>
              </a:spcBef>
              <a:spcAft>
                <a:spcPts val="0"/>
              </a:spcAft>
              <a:buClr>
                <a:schemeClr val="dk1"/>
              </a:buClr>
              <a:buSzPts val="800"/>
              <a:buFont typeface="Montserrat"/>
              <a:buNone/>
              <a:defRPr>
                <a:solidFill>
                  <a:schemeClr val="dk1"/>
                </a:solidFill>
              </a:defRPr>
            </a:lvl4pPr>
            <a:lvl5pPr lvl="4">
              <a:spcBef>
                <a:spcPts val="0"/>
              </a:spcBef>
              <a:spcAft>
                <a:spcPts val="0"/>
              </a:spcAft>
              <a:buClr>
                <a:schemeClr val="dk1"/>
              </a:buClr>
              <a:buSzPts val="800"/>
              <a:buFont typeface="Montserrat"/>
              <a:buNone/>
              <a:defRPr>
                <a:solidFill>
                  <a:schemeClr val="dk1"/>
                </a:solidFill>
              </a:defRPr>
            </a:lvl5pPr>
            <a:lvl6pPr lvl="5">
              <a:spcBef>
                <a:spcPts val="0"/>
              </a:spcBef>
              <a:spcAft>
                <a:spcPts val="0"/>
              </a:spcAft>
              <a:buClr>
                <a:schemeClr val="dk1"/>
              </a:buClr>
              <a:buSzPts val="800"/>
              <a:buFont typeface="Montserrat"/>
              <a:buNone/>
              <a:defRPr>
                <a:solidFill>
                  <a:schemeClr val="dk1"/>
                </a:solidFill>
              </a:defRPr>
            </a:lvl6pPr>
            <a:lvl7pPr lvl="6">
              <a:spcBef>
                <a:spcPts val="0"/>
              </a:spcBef>
              <a:spcAft>
                <a:spcPts val="0"/>
              </a:spcAft>
              <a:buClr>
                <a:schemeClr val="dk1"/>
              </a:buClr>
              <a:buSzPts val="800"/>
              <a:buFont typeface="Montserrat"/>
              <a:buNone/>
              <a:defRPr>
                <a:solidFill>
                  <a:schemeClr val="dk1"/>
                </a:solidFill>
              </a:defRPr>
            </a:lvl7pPr>
            <a:lvl8pPr lvl="7">
              <a:spcBef>
                <a:spcPts val="0"/>
              </a:spcBef>
              <a:spcAft>
                <a:spcPts val="0"/>
              </a:spcAft>
              <a:buClr>
                <a:schemeClr val="dk1"/>
              </a:buClr>
              <a:buSzPts val="800"/>
              <a:buFont typeface="Montserrat"/>
              <a:buNone/>
              <a:defRPr>
                <a:solidFill>
                  <a:schemeClr val="dk1"/>
                </a:solidFill>
              </a:defRPr>
            </a:lvl8pPr>
            <a:lvl9pPr lvl="8">
              <a:spcBef>
                <a:spcPts val="0"/>
              </a:spcBef>
              <a:spcAft>
                <a:spcPts val="0"/>
              </a:spcAft>
              <a:buClr>
                <a:schemeClr val="dk1"/>
              </a:buClr>
              <a:buSzPts val="800"/>
              <a:buFont typeface="Montserrat"/>
              <a:buNone/>
              <a:defRPr>
                <a:solidFill>
                  <a:schemeClr val="dk1"/>
                </a:solidFill>
              </a:defRPr>
            </a:lvl9pPr>
          </a:lstStyle>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tivity 2">
  <p:cSld name="BLANK_1_1_1_1_1_1_1_1_1_1_1_4_2">
    <p:spTree>
      <p:nvGrpSpPr>
        <p:cNvPr id="998" name="Shape 998"/>
        <p:cNvGrpSpPr/>
        <p:nvPr/>
      </p:nvGrpSpPr>
      <p:grpSpPr>
        <a:xfrm>
          <a:off x="0" y="0"/>
          <a:ext cx="0" cy="0"/>
          <a:chOff x="0" y="0"/>
          <a:chExt cx="0" cy="0"/>
        </a:xfrm>
      </p:grpSpPr>
      <p:sp>
        <p:nvSpPr>
          <p:cNvPr id="999" name="Google Shape;999;p102"/>
          <p:cNvSpPr/>
          <p:nvPr/>
        </p:nvSpPr>
        <p:spPr>
          <a:xfrm flipH="1">
            <a:off x="-25" y="0"/>
            <a:ext cx="65658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000" name="Google Shape;1000;p102"/>
          <p:cNvSpPr txBox="1"/>
          <p:nvPr>
            <p:ph type="title"/>
          </p:nvPr>
        </p:nvSpPr>
        <p:spPr>
          <a:xfrm>
            <a:off x="256025" y="213150"/>
            <a:ext cx="6054000" cy="511800"/>
          </a:xfrm>
          <a:prstGeom prst="rect">
            <a:avLst/>
          </a:prstGeom>
        </p:spPr>
        <p:txBody>
          <a:bodyPr anchorCtr="0" anchor="t" bIns="0" lIns="0" spcFirstLastPara="1" rIns="0" wrap="square" tIns="0">
            <a:spAutoFit/>
          </a:bodyPr>
          <a:lstStyle>
            <a:lvl1pPr lvl="0">
              <a:lnSpc>
                <a:spcPct val="90000"/>
              </a:lnSpc>
              <a:spcBef>
                <a:spcPts val="0"/>
              </a:spcBef>
              <a:spcAft>
                <a:spcPts val="0"/>
              </a:spcAft>
              <a:buNone/>
              <a:defRPr sz="3000">
                <a:solidFill>
                  <a:schemeClr val="accent3"/>
                </a:solidFill>
              </a:defRPr>
            </a:lvl1pPr>
            <a:lvl2pPr lvl="1">
              <a:lnSpc>
                <a:spcPct val="115000"/>
              </a:lnSpc>
              <a:spcBef>
                <a:spcPts val="0"/>
              </a:spcBef>
              <a:spcAft>
                <a:spcPts val="0"/>
              </a:spcAft>
              <a:buNone/>
              <a:defRPr sz="3000">
                <a:solidFill>
                  <a:schemeClr val="accent3"/>
                </a:solidFill>
              </a:defRPr>
            </a:lvl2pPr>
            <a:lvl3pPr lvl="2">
              <a:lnSpc>
                <a:spcPct val="115000"/>
              </a:lnSpc>
              <a:spcBef>
                <a:spcPts val="0"/>
              </a:spcBef>
              <a:spcAft>
                <a:spcPts val="0"/>
              </a:spcAft>
              <a:buNone/>
              <a:defRPr sz="3000">
                <a:solidFill>
                  <a:schemeClr val="accent3"/>
                </a:solidFill>
              </a:defRPr>
            </a:lvl3pPr>
            <a:lvl4pPr lvl="3">
              <a:lnSpc>
                <a:spcPct val="115000"/>
              </a:lnSpc>
              <a:spcBef>
                <a:spcPts val="0"/>
              </a:spcBef>
              <a:spcAft>
                <a:spcPts val="0"/>
              </a:spcAft>
              <a:buNone/>
              <a:defRPr sz="3000">
                <a:solidFill>
                  <a:schemeClr val="accent3"/>
                </a:solidFill>
              </a:defRPr>
            </a:lvl4pPr>
            <a:lvl5pPr lvl="4">
              <a:lnSpc>
                <a:spcPct val="115000"/>
              </a:lnSpc>
              <a:spcBef>
                <a:spcPts val="0"/>
              </a:spcBef>
              <a:spcAft>
                <a:spcPts val="0"/>
              </a:spcAft>
              <a:buNone/>
              <a:defRPr sz="3000">
                <a:solidFill>
                  <a:schemeClr val="accent3"/>
                </a:solidFill>
              </a:defRPr>
            </a:lvl5pPr>
            <a:lvl6pPr lvl="5">
              <a:lnSpc>
                <a:spcPct val="115000"/>
              </a:lnSpc>
              <a:spcBef>
                <a:spcPts val="0"/>
              </a:spcBef>
              <a:spcAft>
                <a:spcPts val="0"/>
              </a:spcAft>
              <a:buNone/>
              <a:defRPr sz="3000">
                <a:solidFill>
                  <a:schemeClr val="accent3"/>
                </a:solidFill>
              </a:defRPr>
            </a:lvl6pPr>
            <a:lvl7pPr lvl="6">
              <a:lnSpc>
                <a:spcPct val="115000"/>
              </a:lnSpc>
              <a:spcBef>
                <a:spcPts val="0"/>
              </a:spcBef>
              <a:spcAft>
                <a:spcPts val="0"/>
              </a:spcAft>
              <a:buNone/>
              <a:defRPr sz="3000">
                <a:solidFill>
                  <a:schemeClr val="accent3"/>
                </a:solidFill>
              </a:defRPr>
            </a:lvl7pPr>
            <a:lvl8pPr lvl="7">
              <a:lnSpc>
                <a:spcPct val="115000"/>
              </a:lnSpc>
              <a:spcBef>
                <a:spcPts val="0"/>
              </a:spcBef>
              <a:spcAft>
                <a:spcPts val="0"/>
              </a:spcAft>
              <a:buNone/>
              <a:defRPr sz="3000">
                <a:solidFill>
                  <a:schemeClr val="accent3"/>
                </a:solidFill>
              </a:defRPr>
            </a:lvl8pPr>
            <a:lvl9pPr lvl="8">
              <a:lnSpc>
                <a:spcPct val="115000"/>
              </a:lnSpc>
              <a:spcBef>
                <a:spcPts val="0"/>
              </a:spcBef>
              <a:spcAft>
                <a:spcPts val="0"/>
              </a:spcAft>
              <a:buNone/>
              <a:defRPr sz="3000">
                <a:solidFill>
                  <a:schemeClr val="accent3"/>
                </a:solidFill>
              </a:defRPr>
            </a:lvl9pPr>
          </a:lstStyle>
          <a:p/>
        </p:txBody>
      </p:sp>
      <p:sp>
        <p:nvSpPr>
          <p:cNvPr id="1001" name="Google Shape;1001;p102"/>
          <p:cNvSpPr txBox="1"/>
          <p:nvPr>
            <p:ph idx="1" type="body"/>
          </p:nvPr>
        </p:nvSpPr>
        <p:spPr>
          <a:xfrm>
            <a:off x="6821675" y="1272000"/>
            <a:ext cx="2066400" cy="2239800"/>
          </a:xfrm>
          <a:prstGeom prst="rect">
            <a:avLst/>
          </a:prstGeom>
        </p:spPr>
        <p:txBody>
          <a:bodyPr anchorCtr="0" anchor="t" bIns="0" lIns="0" spcFirstLastPara="1" rIns="0" wrap="square" tIns="0">
            <a:spAutoFit/>
          </a:bodyPr>
          <a:lstStyle>
            <a:lvl1pPr indent="-285750" lvl="0" marL="457200">
              <a:spcBef>
                <a:spcPts val="0"/>
              </a:spcBef>
              <a:spcAft>
                <a:spcPts val="0"/>
              </a:spcAft>
              <a:buClr>
                <a:schemeClr val="lt2"/>
              </a:buClr>
              <a:buSzPts val="900"/>
              <a:buFont typeface="Montserrat"/>
              <a:buChar char="●"/>
              <a:defRPr/>
            </a:lvl1pPr>
            <a:lvl2pPr indent="-285750" lvl="1" marL="914400">
              <a:spcBef>
                <a:spcPts val="0"/>
              </a:spcBef>
              <a:spcAft>
                <a:spcPts val="0"/>
              </a:spcAft>
              <a:buClr>
                <a:schemeClr val="lt2"/>
              </a:buClr>
              <a:buSzPts val="900"/>
              <a:buFont typeface="Montserrat"/>
              <a:buChar char="○"/>
              <a:defRPr/>
            </a:lvl2pPr>
            <a:lvl3pPr indent="-285750" lvl="2" marL="1371600">
              <a:spcBef>
                <a:spcPts val="0"/>
              </a:spcBef>
              <a:spcAft>
                <a:spcPts val="0"/>
              </a:spcAft>
              <a:buClr>
                <a:schemeClr val="lt2"/>
              </a:buClr>
              <a:buSzPts val="900"/>
              <a:buFont typeface="Montserrat"/>
              <a:buChar char="■"/>
              <a:defRPr/>
            </a:lvl3pPr>
            <a:lvl4pPr indent="-285750" lvl="3" marL="1828800">
              <a:spcBef>
                <a:spcPts val="0"/>
              </a:spcBef>
              <a:spcAft>
                <a:spcPts val="0"/>
              </a:spcAft>
              <a:buClr>
                <a:schemeClr val="lt2"/>
              </a:buClr>
              <a:buSzPts val="900"/>
              <a:buFont typeface="Montserrat"/>
              <a:buChar char="●"/>
              <a:defRPr/>
            </a:lvl4pPr>
            <a:lvl5pPr indent="-285750" lvl="4" marL="2286000">
              <a:spcBef>
                <a:spcPts val="0"/>
              </a:spcBef>
              <a:spcAft>
                <a:spcPts val="0"/>
              </a:spcAft>
              <a:buClr>
                <a:schemeClr val="lt2"/>
              </a:buClr>
              <a:buSzPts val="900"/>
              <a:buFont typeface="Montserrat"/>
              <a:buChar char="○"/>
              <a:defRPr/>
            </a:lvl5pPr>
            <a:lvl6pPr indent="-285750" lvl="5" marL="2743200">
              <a:spcBef>
                <a:spcPts val="0"/>
              </a:spcBef>
              <a:spcAft>
                <a:spcPts val="0"/>
              </a:spcAft>
              <a:buClr>
                <a:schemeClr val="lt2"/>
              </a:buClr>
              <a:buSzPts val="900"/>
              <a:buFont typeface="Montserrat"/>
              <a:buChar char="■"/>
              <a:defRPr/>
            </a:lvl6pPr>
            <a:lvl7pPr indent="-285750" lvl="6" marL="3200400">
              <a:spcBef>
                <a:spcPts val="0"/>
              </a:spcBef>
              <a:spcAft>
                <a:spcPts val="0"/>
              </a:spcAft>
              <a:buClr>
                <a:schemeClr val="lt2"/>
              </a:buClr>
              <a:buSzPts val="900"/>
              <a:buFont typeface="Montserrat"/>
              <a:buChar char="●"/>
              <a:defRPr/>
            </a:lvl7pPr>
            <a:lvl8pPr indent="-285750" lvl="7" marL="3657600">
              <a:spcBef>
                <a:spcPts val="0"/>
              </a:spcBef>
              <a:spcAft>
                <a:spcPts val="0"/>
              </a:spcAft>
              <a:buClr>
                <a:schemeClr val="lt2"/>
              </a:buClr>
              <a:buSzPts val="900"/>
              <a:buFont typeface="Montserrat"/>
              <a:buChar char="○"/>
              <a:defRPr/>
            </a:lvl8pPr>
            <a:lvl9pPr indent="-285750" lvl="8" marL="4114800">
              <a:spcBef>
                <a:spcPts val="0"/>
              </a:spcBef>
              <a:spcAft>
                <a:spcPts val="0"/>
              </a:spcAft>
              <a:buClr>
                <a:schemeClr val="lt2"/>
              </a:buClr>
              <a:buSzPts val="900"/>
              <a:buFont typeface="Montserrat"/>
              <a:buChar char="■"/>
              <a:defRPr/>
            </a:lvl9pPr>
          </a:lstStyle>
          <a:p/>
        </p:txBody>
      </p:sp>
      <p:sp>
        <p:nvSpPr>
          <p:cNvPr id="1002" name="Google Shape;1002;p102"/>
          <p:cNvSpPr txBox="1"/>
          <p:nvPr>
            <p:ph idx="2" type="title"/>
          </p:nvPr>
        </p:nvSpPr>
        <p:spPr>
          <a:xfrm>
            <a:off x="4517150" y="4764350"/>
            <a:ext cx="1792800" cy="123000"/>
          </a:xfrm>
          <a:prstGeom prst="rect">
            <a:avLst/>
          </a:prstGeom>
        </p:spPr>
        <p:txBody>
          <a:bodyPr anchorCtr="0" anchor="t" bIns="0" lIns="0" spcFirstLastPara="1" rIns="0" wrap="square" tIns="0">
            <a:spAutoFit/>
          </a:bodyPr>
          <a:lstStyle>
            <a:lvl1pPr lvl="0" algn="r">
              <a:lnSpc>
                <a:spcPct val="115000"/>
              </a:lnSpc>
              <a:spcBef>
                <a:spcPts val="0"/>
              </a:spcBef>
              <a:spcAft>
                <a:spcPts val="0"/>
              </a:spcAft>
              <a:buClr>
                <a:schemeClr val="accent3"/>
              </a:buClr>
              <a:buSzPts val="900"/>
              <a:buFont typeface="Montserrat"/>
              <a:buNone/>
              <a:defRPr sz="900">
                <a:solidFill>
                  <a:schemeClr val="accent3"/>
                </a:solidFill>
                <a:latin typeface="Montserrat"/>
                <a:ea typeface="Montserrat"/>
                <a:cs typeface="Montserrat"/>
                <a:sym typeface="Montserrat"/>
              </a:defRPr>
            </a:lvl1pPr>
            <a:lvl2pPr lvl="1" algn="r">
              <a:lnSpc>
                <a:spcPct val="115000"/>
              </a:lnSpc>
              <a:spcBef>
                <a:spcPts val="0"/>
              </a:spcBef>
              <a:spcAft>
                <a:spcPts val="0"/>
              </a:spcAft>
              <a:buClr>
                <a:schemeClr val="accent3"/>
              </a:buClr>
              <a:buSzPts val="900"/>
              <a:buFont typeface="Montserrat"/>
              <a:buNone/>
              <a:defRPr sz="900">
                <a:solidFill>
                  <a:schemeClr val="accent3"/>
                </a:solidFill>
                <a:latin typeface="Montserrat"/>
                <a:ea typeface="Montserrat"/>
                <a:cs typeface="Montserrat"/>
                <a:sym typeface="Montserrat"/>
              </a:defRPr>
            </a:lvl2pPr>
            <a:lvl3pPr lvl="2" algn="r">
              <a:lnSpc>
                <a:spcPct val="115000"/>
              </a:lnSpc>
              <a:spcBef>
                <a:spcPts val="0"/>
              </a:spcBef>
              <a:spcAft>
                <a:spcPts val="0"/>
              </a:spcAft>
              <a:buClr>
                <a:schemeClr val="accent3"/>
              </a:buClr>
              <a:buSzPts val="900"/>
              <a:buFont typeface="Montserrat"/>
              <a:buNone/>
              <a:defRPr sz="900">
                <a:solidFill>
                  <a:schemeClr val="accent3"/>
                </a:solidFill>
                <a:latin typeface="Montserrat"/>
                <a:ea typeface="Montserrat"/>
                <a:cs typeface="Montserrat"/>
                <a:sym typeface="Montserrat"/>
              </a:defRPr>
            </a:lvl3pPr>
            <a:lvl4pPr lvl="3" algn="r">
              <a:lnSpc>
                <a:spcPct val="115000"/>
              </a:lnSpc>
              <a:spcBef>
                <a:spcPts val="0"/>
              </a:spcBef>
              <a:spcAft>
                <a:spcPts val="0"/>
              </a:spcAft>
              <a:buClr>
                <a:schemeClr val="accent3"/>
              </a:buClr>
              <a:buSzPts val="900"/>
              <a:buFont typeface="Montserrat"/>
              <a:buNone/>
              <a:defRPr sz="900">
                <a:solidFill>
                  <a:schemeClr val="accent3"/>
                </a:solidFill>
                <a:latin typeface="Montserrat"/>
                <a:ea typeface="Montserrat"/>
                <a:cs typeface="Montserrat"/>
                <a:sym typeface="Montserrat"/>
              </a:defRPr>
            </a:lvl4pPr>
            <a:lvl5pPr lvl="4" algn="r">
              <a:lnSpc>
                <a:spcPct val="115000"/>
              </a:lnSpc>
              <a:spcBef>
                <a:spcPts val="0"/>
              </a:spcBef>
              <a:spcAft>
                <a:spcPts val="0"/>
              </a:spcAft>
              <a:buClr>
                <a:schemeClr val="accent3"/>
              </a:buClr>
              <a:buSzPts val="900"/>
              <a:buFont typeface="Montserrat"/>
              <a:buNone/>
              <a:defRPr sz="900">
                <a:solidFill>
                  <a:schemeClr val="accent3"/>
                </a:solidFill>
                <a:latin typeface="Montserrat"/>
                <a:ea typeface="Montserrat"/>
                <a:cs typeface="Montserrat"/>
                <a:sym typeface="Montserrat"/>
              </a:defRPr>
            </a:lvl5pPr>
            <a:lvl6pPr lvl="5" algn="r">
              <a:lnSpc>
                <a:spcPct val="115000"/>
              </a:lnSpc>
              <a:spcBef>
                <a:spcPts val="0"/>
              </a:spcBef>
              <a:spcAft>
                <a:spcPts val="0"/>
              </a:spcAft>
              <a:buClr>
                <a:schemeClr val="accent3"/>
              </a:buClr>
              <a:buSzPts val="900"/>
              <a:buFont typeface="Montserrat"/>
              <a:buNone/>
              <a:defRPr sz="900">
                <a:solidFill>
                  <a:schemeClr val="accent3"/>
                </a:solidFill>
                <a:latin typeface="Montserrat"/>
                <a:ea typeface="Montserrat"/>
                <a:cs typeface="Montserrat"/>
                <a:sym typeface="Montserrat"/>
              </a:defRPr>
            </a:lvl6pPr>
            <a:lvl7pPr lvl="6" algn="r">
              <a:lnSpc>
                <a:spcPct val="115000"/>
              </a:lnSpc>
              <a:spcBef>
                <a:spcPts val="0"/>
              </a:spcBef>
              <a:spcAft>
                <a:spcPts val="0"/>
              </a:spcAft>
              <a:buClr>
                <a:schemeClr val="accent3"/>
              </a:buClr>
              <a:buSzPts val="900"/>
              <a:buFont typeface="Montserrat"/>
              <a:buNone/>
              <a:defRPr sz="900">
                <a:solidFill>
                  <a:schemeClr val="accent3"/>
                </a:solidFill>
                <a:latin typeface="Montserrat"/>
                <a:ea typeface="Montserrat"/>
                <a:cs typeface="Montserrat"/>
                <a:sym typeface="Montserrat"/>
              </a:defRPr>
            </a:lvl7pPr>
            <a:lvl8pPr lvl="7" algn="r">
              <a:lnSpc>
                <a:spcPct val="115000"/>
              </a:lnSpc>
              <a:spcBef>
                <a:spcPts val="0"/>
              </a:spcBef>
              <a:spcAft>
                <a:spcPts val="0"/>
              </a:spcAft>
              <a:buClr>
                <a:schemeClr val="accent3"/>
              </a:buClr>
              <a:buSzPts val="900"/>
              <a:buFont typeface="Montserrat"/>
              <a:buNone/>
              <a:defRPr sz="900">
                <a:solidFill>
                  <a:schemeClr val="accent3"/>
                </a:solidFill>
                <a:latin typeface="Montserrat"/>
                <a:ea typeface="Montserrat"/>
                <a:cs typeface="Montserrat"/>
                <a:sym typeface="Montserrat"/>
              </a:defRPr>
            </a:lvl8pPr>
            <a:lvl9pPr lvl="8" algn="r">
              <a:lnSpc>
                <a:spcPct val="115000"/>
              </a:lnSpc>
              <a:spcBef>
                <a:spcPts val="0"/>
              </a:spcBef>
              <a:spcAft>
                <a:spcPts val="0"/>
              </a:spcAft>
              <a:buClr>
                <a:schemeClr val="accent3"/>
              </a:buClr>
              <a:buSzPts val="900"/>
              <a:buFont typeface="Montserrat"/>
              <a:buNone/>
              <a:defRPr sz="900">
                <a:solidFill>
                  <a:schemeClr val="accent3"/>
                </a:solidFill>
                <a:latin typeface="Montserrat"/>
                <a:ea typeface="Montserrat"/>
                <a:cs typeface="Montserrat"/>
                <a:sym typeface="Montserrat"/>
              </a:defRPr>
            </a:lvl9pPr>
          </a:lstStyle>
          <a:p/>
        </p:txBody>
      </p:sp>
      <p:sp>
        <p:nvSpPr>
          <p:cNvPr id="1003" name="Google Shape;1003;p102"/>
          <p:cNvSpPr txBox="1"/>
          <p:nvPr>
            <p:ph idx="3" type="subTitle"/>
          </p:nvPr>
        </p:nvSpPr>
        <p:spPr>
          <a:xfrm>
            <a:off x="7657750" y="256025"/>
            <a:ext cx="1230300" cy="2757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800"/>
              <a:buFont typeface="Montserrat"/>
              <a:buNone/>
              <a:defRPr>
                <a:solidFill>
                  <a:schemeClr val="dk1"/>
                </a:solidFill>
              </a:defRPr>
            </a:lvl1pPr>
            <a:lvl2pPr lvl="1">
              <a:spcBef>
                <a:spcPts val="0"/>
              </a:spcBef>
              <a:spcAft>
                <a:spcPts val="0"/>
              </a:spcAft>
              <a:buClr>
                <a:schemeClr val="dk1"/>
              </a:buClr>
              <a:buSzPts val="800"/>
              <a:buFont typeface="Montserrat"/>
              <a:buNone/>
              <a:defRPr>
                <a:solidFill>
                  <a:schemeClr val="dk1"/>
                </a:solidFill>
              </a:defRPr>
            </a:lvl2pPr>
            <a:lvl3pPr lvl="2">
              <a:spcBef>
                <a:spcPts val="0"/>
              </a:spcBef>
              <a:spcAft>
                <a:spcPts val="0"/>
              </a:spcAft>
              <a:buClr>
                <a:schemeClr val="dk1"/>
              </a:buClr>
              <a:buSzPts val="800"/>
              <a:buFont typeface="Montserrat"/>
              <a:buNone/>
              <a:defRPr>
                <a:solidFill>
                  <a:schemeClr val="dk1"/>
                </a:solidFill>
              </a:defRPr>
            </a:lvl3pPr>
            <a:lvl4pPr lvl="3">
              <a:spcBef>
                <a:spcPts val="0"/>
              </a:spcBef>
              <a:spcAft>
                <a:spcPts val="0"/>
              </a:spcAft>
              <a:buClr>
                <a:schemeClr val="dk1"/>
              </a:buClr>
              <a:buSzPts val="800"/>
              <a:buFont typeface="Montserrat"/>
              <a:buNone/>
              <a:defRPr>
                <a:solidFill>
                  <a:schemeClr val="dk1"/>
                </a:solidFill>
              </a:defRPr>
            </a:lvl4pPr>
            <a:lvl5pPr lvl="4">
              <a:spcBef>
                <a:spcPts val="0"/>
              </a:spcBef>
              <a:spcAft>
                <a:spcPts val="0"/>
              </a:spcAft>
              <a:buClr>
                <a:schemeClr val="dk1"/>
              </a:buClr>
              <a:buSzPts val="800"/>
              <a:buFont typeface="Montserrat"/>
              <a:buNone/>
              <a:defRPr>
                <a:solidFill>
                  <a:schemeClr val="dk1"/>
                </a:solidFill>
              </a:defRPr>
            </a:lvl5pPr>
            <a:lvl6pPr lvl="5">
              <a:spcBef>
                <a:spcPts val="0"/>
              </a:spcBef>
              <a:spcAft>
                <a:spcPts val="0"/>
              </a:spcAft>
              <a:buClr>
                <a:schemeClr val="dk1"/>
              </a:buClr>
              <a:buSzPts val="800"/>
              <a:buFont typeface="Montserrat"/>
              <a:buNone/>
              <a:defRPr>
                <a:solidFill>
                  <a:schemeClr val="dk1"/>
                </a:solidFill>
              </a:defRPr>
            </a:lvl6pPr>
            <a:lvl7pPr lvl="6">
              <a:spcBef>
                <a:spcPts val="0"/>
              </a:spcBef>
              <a:spcAft>
                <a:spcPts val="0"/>
              </a:spcAft>
              <a:buClr>
                <a:schemeClr val="dk1"/>
              </a:buClr>
              <a:buSzPts val="800"/>
              <a:buFont typeface="Montserrat"/>
              <a:buNone/>
              <a:defRPr>
                <a:solidFill>
                  <a:schemeClr val="dk1"/>
                </a:solidFill>
              </a:defRPr>
            </a:lvl7pPr>
            <a:lvl8pPr lvl="7">
              <a:spcBef>
                <a:spcPts val="0"/>
              </a:spcBef>
              <a:spcAft>
                <a:spcPts val="0"/>
              </a:spcAft>
              <a:buClr>
                <a:schemeClr val="dk1"/>
              </a:buClr>
              <a:buSzPts val="800"/>
              <a:buFont typeface="Montserrat"/>
              <a:buNone/>
              <a:defRPr>
                <a:solidFill>
                  <a:schemeClr val="dk1"/>
                </a:solidFill>
              </a:defRPr>
            </a:lvl8pPr>
            <a:lvl9pPr lvl="8">
              <a:spcBef>
                <a:spcPts val="0"/>
              </a:spcBef>
              <a:spcAft>
                <a:spcPts val="0"/>
              </a:spcAft>
              <a:buClr>
                <a:schemeClr val="dk1"/>
              </a:buClr>
              <a:buSzPts val="800"/>
              <a:buFont typeface="Montserrat"/>
              <a:buNone/>
              <a:defRPr>
                <a:solidFill>
                  <a:schemeClr val="dk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88.xml"/><Relationship Id="rId42" Type="http://schemas.openxmlformats.org/officeDocument/2006/relationships/slideLayout" Target="../slideLayouts/slideLayout90.xml"/><Relationship Id="rId41" Type="http://schemas.openxmlformats.org/officeDocument/2006/relationships/slideLayout" Target="../slideLayouts/slideLayout89.xml"/><Relationship Id="rId44" Type="http://schemas.openxmlformats.org/officeDocument/2006/relationships/slideLayout" Target="../slideLayouts/slideLayout92.xml"/><Relationship Id="rId43" Type="http://schemas.openxmlformats.org/officeDocument/2006/relationships/slideLayout" Target="../slideLayouts/slideLayout91.xml"/><Relationship Id="rId46" Type="http://schemas.openxmlformats.org/officeDocument/2006/relationships/theme" Target="../theme/theme4.xml"/><Relationship Id="rId45" Type="http://schemas.openxmlformats.org/officeDocument/2006/relationships/slideLayout" Target="../slideLayouts/slideLayout93.xml"/><Relationship Id="rId1" Type="http://schemas.openxmlformats.org/officeDocument/2006/relationships/slideLayout" Target="../slideLayouts/slideLayout49.xml"/><Relationship Id="rId2" Type="http://schemas.openxmlformats.org/officeDocument/2006/relationships/slideLayout" Target="../slideLayouts/slideLayout50.xml"/><Relationship Id="rId3" Type="http://schemas.openxmlformats.org/officeDocument/2006/relationships/slideLayout" Target="../slideLayouts/slideLayout51.xml"/><Relationship Id="rId4" Type="http://schemas.openxmlformats.org/officeDocument/2006/relationships/slideLayout" Target="../slideLayouts/slideLayout52.xml"/><Relationship Id="rId9" Type="http://schemas.openxmlformats.org/officeDocument/2006/relationships/slideLayout" Target="../slideLayouts/slideLayout57.xml"/><Relationship Id="rId5" Type="http://schemas.openxmlformats.org/officeDocument/2006/relationships/slideLayout" Target="../slideLayouts/slideLayout53.xml"/><Relationship Id="rId6" Type="http://schemas.openxmlformats.org/officeDocument/2006/relationships/slideLayout" Target="../slideLayouts/slideLayout54.xml"/><Relationship Id="rId7" Type="http://schemas.openxmlformats.org/officeDocument/2006/relationships/slideLayout" Target="../slideLayouts/slideLayout55.xml"/><Relationship Id="rId8" Type="http://schemas.openxmlformats.org/officeDocument/2006/relationships/slideLayout" Target="../slideLayouts/slideLayout56.xml"/><Relationship Id="rId31" Type="http://schemas.openxmlformats.org/officeDocument/2006/relationships/slideLayout" Target="../slideLayouts/slideLayout79.xml"/><Relationship Id="rId30" Type="http://schemas.openxmlformats.org/officeDocument/2006/relationships/slideLayout" Target="../slideLayouts/slideLayout78.xml"/><Relationship Id="rId33" Type="http://schemas.openxmlformats.org/officeDocument/2006/relationships/slideLayout" Target="../slideLayouts/slideLayout81.xml"/><Relationship Id="rId32" Type="http://schemas.openxmlformats.org/officeDocument/2006/relationships/slideLayout" Target="../slideLayouts/slideLayout80.xml"/><Relationship Id="rId35" Type="http://schemas.openxmlformats.org/officeDocument/2006/relationships/slideLayout" Target="../slideLayouts/slideLayout83.xml"/><Relationship Id="rId34" Type="http://schemas.openxmlformats.org/officeDocument/2006/relationships/slideLayout" Target="../slideLayouts/slideLayout82.xml"/><Relationship Id="rId37" Type="http://schemas.openxmlformats.org/officeDocument/2006/relationships/slideLayout" Target="../slideLayouts/slideLayout85.xml"/><Relationship Id="rId36" Type="http://schemas.openxmlformats.org/officeDocument/2006/relationships/slideLayout" Target="../slideLayouts/slideLayout84.xml"/><Relationship Id="rId39" Type="http://schemas.openxmlformats.org/officeDocument/2006/relationships/slideLayout" Target="../slideLayouts/slideLayout87.xml"/><Relationship Id="rId38" Type="http://schemas.openxmlformats.org/officeDocument/2006/relationships/slideLayout" Target="../slideLayouts/slideLayout86.xml"/><Relationship Id="rId20" Type="http://schemas.openxmlformats.org/officeDocument/2006/relationships/slideLayout" Target="../slideLayouts/slideLayout68.xml"/><Relationship Id="rId22" Type="http://schemas.openxmlformats.org/officeDocument/2006/relationships/slideLayout" Target="../slideLayouts/slideLayout70.xml"/><Relationship Id="rId21" Type="http://schemas.openxmlformats.org/officeDocument/2006/relationships/slideLayout" Target="../slideLayouts/slideLayout69.xml"/><Relationship Id="rId24" Type="http://schemas.openxmlformats.org/officeDocument/2006/relationships/slideLayout" Target="../slideLayouts/slideLayout72.xml"/><Relationship Id="rId23" Type="http://schemas.openxmlformats.org/officeDocument/2006/relationships/slideLayout" Target="../slideLayouts/slideLayout71.xml"/><Relationship Id="rId26" Type="http://schemas.openxmlformats.org/officeDocument/2006/relationships/slideLayout" Target="../slideLayouts/slideLayout74.xml"/><Relationship Id="rId25" Type="http://schemas.openxmlformats.org/officeDocument/2006/relationships/slideLayout" Target="../slideLayouts/slideLayout73.xml"/><Relationship Id="rId28" Type="http://schemas.openxmlformats.org/officeDocument/2006/relationships/slideLayout" Target="../slideLayouts/slideLayout76.xml"/><Relationship Id="rId27" Type="http://schemas.openxmlformats.org/officeDocument/2006/relationships/slideLayout" Target="../slideLayouts/slideLayout75.xml"/><Relationship Id="rId29" Type="http://schemas.openxmlformats.org/officeDocument/2006/relationships/slideLayout" Target="../slideLayouts/slideLayout77.xml"/><Relationship Id="rId11" Type="http://schemas.openxmlformats.org/officeDocument/2006/relationships/slideLayout" Target="../slideLayouts/slideLayout59.xml"/><Relationship Id="rId10" Type="http://schemas.openxmlformats.org/officeDocument/2006/relationships/slideLayout" Target="../slideLayouts/slideLayout58.xml"/><Relationship Id="rId13" Type="http://schemas.openxmlformats.org/officeDocument/2006/relationships/slideLayout" Target="../slideLayouts/slideLayout61.xml"/><Relationship Id="rId12" Type="http://schemas.openxmlformats.org/officeDocument/2006/relationships/slideLayout" Target="../slideLayouts/slideLayout60.xml"/><Relationship Id="rId15" Type="http://schemas.openxmlformats.org/officeDocument/2006/relationships/slideLayout" Target="../slideLayouts/slideLayout63.xml"/><Relationship Id="rId14" Type="http://schemas.openxmlformats.org/officeDocument/2006/relationships/slideLayout" Target="../slideLayouts/slideLayout62.xml"/><Relationship Id="rId17" Type="http://schemas.openxmlformats.org/officeDocument/2006/relationships/slideLayout" Target="../slideLayouts/slideLayout65.xml"/><Relationship Id="rId16" Type="http://schemas.openxmlformats.org/officeDocument/2006/relationships/slideLayout" Target="../slideLayouts/slideLayout64.xml"/><Relationship Id="rId19" Type="http://schemas.openxmlformats.org/officeDocument/2006/relationships/slideLayout" Target="../slideLayouts/slideLayout67.xml"/><Relationship Id="rId18" Type="http://schemas.openxmlformats.org/officeDocument/2006/relationships/slideLayout" Target="../slideLayouts/slideLayout66.xml"/></Relationships>
</file>

<file path=ppt/slideMasters/_rels/slideMaster3.xml.rels><?xml version="1.0" encoding="UTF-8" standalone="yes"?><Relationships xmlns="http://schemas.openxmlformats.org/package/2006/relationships"><Relationship Id="rId40" Type="http://schemas.openxmlformats.org/officeDocument/2006/relationships/slideLayout" Target="../slideLayouts/slideLayout133.xml"/><Relationship Id="rId42" Type="http://schemas.openxmlformats.org/officeDocument/2006/relationships/slideLayout" Target="../slideLayouts/slideLayout135.xml"/><Relationship Id="rId41" Type="http://schemas.openxmlformats.org/officeDocument/2006/relationships/slideLayout" Target="../slideLayouts/slideLayout134.xml"/><Relationship Id="rId44" Type="http://schemas.openxmlformats.org/officeDocument/2006/relationships/slideLayout" Target="../slideLayouts/slideLayout137.xml"/><Relationship Id="rId43" Type="http://schemas.openxmlformats.org/officeDocument/2006/relationships/slideLayout" Target="../slideLayouts/slideLayout136.xml"/><Relationship Id="rId46" Type="http://schemas.openxmlformats.org/officeDocument/2006/relationships/slideLayout" Target="../slideLayouts/slideLayout139.xml"/><Relationship Id="rId45" Type="http://schemas.openxmlformats.org/officeDocument/2006/relationships/slideLayout" Target="../slideLayouts/slideLayout138.xml"/><Relationship Id="rId1" Type="http://schemas.openxmlformats.org/officeDocument/2006/relationships/slideLayout" Target="../slideLayouts/slideLayout94.xml"/><Relationship Id="rId2" Type="http://schemas.openxmlformats.org/officeDocument/2006/relationships/slideLayout" Target="../slideLayouts/slideLayout95.xml"/><Relationship Id="rId3" Type="http://schemas.openxmlformats.org/officeDocument/2006/relationships/slideLayout" Target="../slideLayouts/slideLayout96.xml"/><Relationship Id="rId4" Type="http://schemas.openxmlformats.org/officeDocument/2006/relationships/slideLayout" Target="../slideLayouts/slideLayout97.xml"/><Relationship Id="rId9" Type="http://schemas.openxmlformats.org/officeDocument/2006/relationships/slideLayout" Target="../slideLayouts/slideLayout102.xml"/><Relationship Id="rId47" Type="http://schemas.openxmlformats.org/officeDocument/2006/relationships/theme" Target="../theme/theme5.xml"/><Relationship Id="rId5" Type="http://schemas.openxmlformats.org/officeDocument/2006/relationships/slideLayout" Target="../slideLayouts/slideLayout98.xml"/><Relationship Id="rId6" Type="http://schemas.openxmlformats.org/officeDocument/2006/relationships/slideLayout" Target="../slideLayouts/slideLayout99.xml"/><Relationship Id="rId7" Type="http://schemas.openxmlformats.org/officeDocument/2006/relationships/slideLayout" Target="../slideLayouts/slideLayout100.xml"/><Relationship Id="rId8" Type="http://schemas.openxmlformats.org/officeDocument/2006/relationships/slideLayout" Target="../slideLayouts/slideLayout101.xml"/><Relationship Id="rId31" Type="http://schemas.openxmlformats.org/officeDocument/2006/relationships/slideLayout" Target="../slideLayouts/slideLayout124.xml"/><Relationship Id="rId30" Type="http://schemas.openxmlformats.org/officeDocument/2006/relationships/slideLayout" Target="../slideLayouts/slideLayout123.xml"/><Relationship Id="rId33" Type="http://schemas.openxmlformats.org/officeDocument/2006/relationships/slideLayout" Target="../slideLayouts/slideLayout126.xml"/><Relationship Id="rId32" Type="http://schemas.openxmlformats.org/officeDocument/2006/relationships/slideLayout" Target="../slideLayouts/slideLayout125.xml"/><Relationship Id="rId35" Type="http://schemas.openxmlformats.org/officeDocument/2006/relationships/slideLayout" Target="../slideLayouts/slideLayout128.xml"/><Relationship Id="rId34" Type="http://schemas.openxmlformats.org/officeDocument/2006/relationships/slideLayout" Target="../slideLayouts/slideLayout127.xml"/><Relationship Id="rId37" Type="http://schemas.openxmlformats.org/officeDocument/2006/relationships/slideLayout" Target="../slideLayouts/slideLayout130.xml"/><Relationship Id="rId36" Type="http://schemas.openxmlformats.org/officeDocument/2006/relationships/slideLayout" Target="../slideLayouts/slideLayout129.xml"/><Relationship Id="rId39" Type="http://schemas.openxmlformats.org/officeDocument/2006/relationships/slideLayout" Target="../slideLayouts/slideLayout132.xml"/><Relationship Id="rId38" Type="http://schemas.openxmlformats.org/officeDocument/2006/relationships/slideLayout" Target="../slideLayouts/slideLayout131.xml"/><Relationship Id="rId20" Type="http://schemas.openxmlformats.org/officeDocument/2006/relationships/slideLayout" Target="../slideLayouts/slideLayout113.xml"/><Relationship Id="rId22" Type="http://schemas.openxmlformats.org/officeDocument/2006/relationships/slideLayout" Target="../slideLayouts/slideLayout115.xml"/><Relationship Id="rId21" Type="http://schemas.openxmlformats.org/officeDocument/2006/relationships/slideLayout" Target="../slideLayouts/slideLayout114.xml"/><Relationship Id="rId24" Type="http://schemas.openxmlformats.org/officeDocument/2006/relationships/slideLayout" Target="../slideLayouts/slideLayout117.xml"/><Relationship Id="rId23" Type="http://schemas.openxmlformats.org/officeDocument/2006/relationships/slideLayout" Target="../slideLayouts/slideLayout116.xml"/><Relationship Id="rId26" Type="http://schemas.openxmlformats.org/officeDocument/2006/relationships/slideLayout" Target="../slideLayouts/slideLayout119.xml"/><Relationship Id="rId25" Type="http://schemas.openxmlformats.org/officeDocument/2006/relationships/slideLayout" Target="../slideLayouts/slideLayout118.xml"/><Relationship Id="rId28" Type="http://schemas.openxmlformats.org/officeDocument/2006/relationships/slideLayout" Target="../slideLayouts/slideLayout121.xml"/><Relationship Id="rId27" Type="http://schemas.openxmlformats.org/officeDocument/2006/relationships/slideLayout" Target="../slideLayouts/slideLayout120.xml"/><Relationship Id="rId29" Type="http://schemas.openxmlformats.org/officeDocument/2006/relationships/slideLayout" Target="../slideLayouts/slideLayout122.xml"/><Relationship Id="rId11" Type="http://schemas.openxmlformats.org/officeDocument/2006/relationships/slideLayout" Target="../slideLayouts/slideLayout104.xml"/><Relationship Id="rId10" Type="http://schemas.openxmlformats.org/officeDocument/2006/relationships/slideLayout" Target="../slideLayouts/slideLayout103.xml"/><Relationship Id="rId13" Type="http://schemas.openxmlformats.org/officeDocument/2006/relationships/slideLayout" Target="../slideLayouts/slideLayout106.xml"/><Relationship Id="rId12" Type="http://schemas.openxmlformats.org/officeDocument/2006/relationships/slideLayout" Target="../slideLayouts/slideLayout105.xml"/><Relationship Id="rId15" Type="http://schemas.openxmlformats.org/officeDocument/2006/relationships/slideLayout" Target="../slideLayouts/slideLayout108.xml"/><Relationship Id="rId14" Type="http://schemas.openxmlformats.org/officeDocument/2006/relationships/slideLayout" Target="../slideLayouts/slideLayout107.xml"/><Relationship Id="rId17" Type="http://schemas.openxmlformats.org/officeDocument/2006/relationships/slideLayout" Target="../slideLayouts/slideLayout110.xml"/><Relationship Id="rId16" Type="http://schemas.openxmlformats.org/officeDocument/2006/relationships/slideLayout" Target="../slideLayouts/slideLayout109.xml"/><Relationship Id="rId19" Type="http://schemas.openxmlformats.org/officeDocument/2006/relationships/slideLayout" Target="../slideLayouts/slideLayout112.xml"/><Relationship Id="rId18" Type="http://schemas.openxmlformats.org/officeDocument/2006/relationships/slideLayout" Target="../slideLayouts/slideLayout111.xml"/></Relationships>
</file>

<file path=ppt/slideMasters/_rels/slideMaster4.xml.rels><?xml version="1.0" encoding="UTF-8" standalone="yes"?><Relationships xmlns="http://schemas.openxmlformats.org/package/2006/relationships"><Relationship Id="rId1" Type="http://schemas.openxmlformats.org/officeDocument/2006/relationships/image" Target="../media/image19.png"/><Relationship Id="rId2" Type="http://schemas.openxmlformats.org/officeDocument/2006/relationships/image" Target="../media/image1.png"/><Relationship Id="rId3" Type="http://schemas.openxmlformats.org/officeDocument/2006/relationships/slideLayout" Target="../slideLayouts/slideLayout140.xml"/><Relationship Id="rId4" Type="http://schemas.openxmlformats.org/officeDocument/2006/relationships/slideLayout" Target="../slideLayouts/slideLayout141.xml"/><Relationship Id="rId9" Type="http://schemas.openxmlformats.org/officeDocument/2006/relationships/slideLayout" Target="../slideLayouts/slideLayout146.xml"/><Relationship Id="rId5" Type="http://schemas.openxmlformats.org/officeDocument/2006/relationships/slideLayout" Target="../slideLayouts/slideLayout142.xml"/><Relationship Id="rId6" Type="http://schemas.openxmlformats.org/officeDocument/2006/relationships/slideLayout" Target="../slideLayouts/slideLayout143.xml"/><Relationship Id="rId7" Type="http://schemas.openxmlformats.org/officeDocument/2006/relationships/slideLayout" Target="../slideLayouts/slideLayout144.xml"/><Relationship Id="rId8" Type="http://schemas.openxmlformats.org/officeDocument/2006/relationships/slideLayout" Target="../slideLayouts/slideLayout145.xml"/><Relationship Id="rId20" Type="http://schemas.openxmlformats.org/officeDocument/2006/relationships/slideLayout" Target="../slideLayouts/slideLayout157.xml"/><Relationship Id="rId22" Type="http://schemas.openxmlformats.org/officeDocument/2006/relationships/slideLayout" Target="../slideLayouts/slideLayout159.xml"/><Relationship Id="rId21" Type="http://schemas.openxmlformats.org/officeDocument/2006/relationships/slideLayout" Target="../slideLayouts/slideLayout158.xml"/><Relationship Id="rId24" Type="http://schemas.openxmlformats.org/officeDocument/2006/relationships/theme" Target="../theme/theme2.xml"/><Relationship Id="rId23" Type="http://schemas.openxmlformats.org/officeDocument/2006/relationships/slideLayout" Target="../slideLayouts/slideLayout160.xml"/><Relationship Id="rId11" Type="http://schemas.openxmlformats.org/officeDocument/2006/relationships/slideLayout" Target="../slideLayouts/slideLayout148.xml"/><Relationship Id="rId10" Type="http://schemas.openxmlformats.org/officeDocument/2006/relationships/slideLayout" Target="../slideLayouts/slideLayout147.xml"/><Relationship Id="rId13" Type="http://schemas.openxmlformats.org/officeDocument/2006/relationships/slideLayout" Target="../slideLayouts/slideLayout150.xml"/><Relationship Id="rId12" Type="http://schemas.openxmlformats.org/officeDocument/2006/relationships/slideLayout" Target="../slideLayouts/slideLayout149.xml"/><Relationship Id="rId15" Type="http://schemas.openxmlformats.org/officeDocument/2006/relationships/slideLayout" Target="../slideLayouts/slideLayout152.xml"/><Relationship Id="rId14" Type="http://schemas.openxmlformats.org/officeDocument/2006/relationships/slideLayout" Target="../slideLayouts/slideLayout151.xml"/><Relationship Id="rId17" Type="http://schemas.openxmlformats.org/officeDocument/2006/relationships/slideLayout" Target="../slideLayouts/slideLayout154.xml"/><Relationship Id="rId16" Type="http://schemas.openxmlformats.org/officeDocument/2006/relationships/slideLayout" Target="../slideLayouts/slideLayout153.xml"/><Relationship Id="rId19" Type="http://schemas.openxmlformats.org/officeDocument/2006/relationships/slideLayout" Target="../slideLayouts/slideLayout156.xml"/><Relationship Id="rId18" Type="http://schemas.openxmlformats.org/officeDocument/2006/relationships/slideLayout" Target="../slideLayouts/slideLayout15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600"/>
              <a:buFont typeface="Gowun Batang"/>
              <a:buNone/>
              <a:defRPr sz="3600">
                <a:solidFill>
                  <a:schemeClr val="dk1"/>
                </a:solidFill>
                <a:latin typeface="Gowun Batang"/>
                <a:ea typeface="Gowun Batang"/>
                <a:cs typeface="Gowun Batang"/>
                <a:sym typeface="Gowun Batang"/>
              </a:defRPr>
            </a:lvl1pPr>
            <a:lvl2pPr lvl="1">
              <a:spcBef>
                <a:spcPts val="0"/>
              </a:spcBef>
              <a:spcAft>
                <a:spcPts val="0"/>
              </a:spcAft>
              <a:buClr>
                <a:schemeClr val="dk1"/>
              </a:buClr>
              <a:buSzPts val="2800"/>
              <a:buFont typeface="Gowun Batang"/>
              <a:buNone/>
              <a:defRPr sz="2800">
                <a:solidFill>
                  <a:schemeClr val="dk1"/>
                </a:solidFill>
                <a:latin typeface="Gowun Batang"/>
                <a:ea typeface="Gowun Batang"/>
                <a:cs typeface="Gowun Batang"/>
                <a:sym typeface="Gowun Batang"/>
              </a:defRPr>
            </a:lvl2pPr>
            <a:lvl3pPr lvl="2">
              <a:spcBef>
                <a:spcPts val="0"/>
              </a:spcBef>
              <a:spcAft>
                <a:spcPts val="0"/>
              </a:spcAft>
              <a:buClr>
                <a:schemeClr val="dk1"/>
              </a:buClr>
              <a:buSzPts val="2800"/>
              <a:buFont typeface="Gowun Batang"/>
              <a:buNone/>
              <a:defRPr sz="2800">
                <a:solidFill>
                  <a:schemeClr val="dk1"/>
                </a:solidFill>
                <a:latin typeface="Gowun Batang"/>
                <a:ea typeface="Gowun Batang"/>
                <a:cs typeface="Gowun Batang"/>
                <a:sym typeface="Gowun Batang"/>
              </a:defRPr>
            </a:lvl3pPr>
            <a:lvl4pPr lvl="3">
              <a:spcBef>
                <a:spcPts val="0"/>
              </a:spcBef>
              <a:spcAft>
                <a:spcPts val="0"/>
              </a:spcAft>
              <a:buClr>
                <a:schemeClr val="dk1"/>
              </a:buClr>
              <a:buSzPts val="2800"/>
              <a:buFont typeface="Gowun Batang"/>
              <a:buNone/>
              <a:defRPr sz="2800">
                <a:solidFill>
                  <a:schemeClr val="dk1"/>
                </a:solidFill>
                <a:latin typeface="Gowun Batang"/>
                <a:ea typeface="Gowun Batang"/>
                <a:cs typeface="Gowun Batang"/>
                <a:sym typeface="Gowun Batang"/>
              </a:defRPr>
            </a:lvl4pPr>
            <a:lvl5pPr lvl="4">
              <a:spcBef>
                <a:spcPts val="0"/>
              </a:spcBef>
              <a:spcAft>
                <a:spcPts val="0"/>
              </a:spcAft>
              <a:buClr>
                <a:schemeClr val="dk1"/>
              </a:buClr>
              <a:buSzPts val="2800"/>
              <a:buFont typeface="Gowun Batang"/>
              <a:buNone/>
              <a:defRPr sz="2800">
                <a:solidFill>
                  <a:schemeClr val="dk1"/>
                </a:solidFill>
                <a:latin typeface="Gowun Batang"/>
                <a:ea typeface="Gowun Batang"/>
                <a:cs typeface="Gowun Batang"/>
                <a:sym typeface="Gowun Batang"/>
              </a:defRPr>
            </a:lvl5pPr>
            <a:lvl6pPr lvl="5">
              <a:spcBef>
                <a:spcPts val="0"/>
              </a:spcBef>
              <a:spcAft>
                <a:spcPts val="0"/>
              </a:spcAft>
              <a:buClr>
                <a:schemeClr val="dk1"/>
              </a:buClr>
              <a:buSzPts val="2800"/>
              <a:buFont typeface="Gowun Batang"/>
              <a:buNone/>
              <a:defRPr sz="2800">
                <a:solidFill>
                  <a:schemeClr val="dk1"/>
                </a:solidFill>
                <a:latin typeface="Gowun Batang"/>
                <a:ea typeface="Gowun Batang"/>
                <a:cs typeface="Gowun Batang"/>
                <a:sym typeface="Gowun Batang"/>
              </a:defRPr>
            </a:lvl6pPr>
            <a:lvl7pPr lvl="6">
              <a:spcBef>
                <a:spcPts val="0"/>
              </a:spcBef>
              <a:spcAft>
                <a:spcPts val="0"/>
              </a:spcAft>
              <a:buClr>
                <a:schemeClr val="dk1"/>
              </a:buClr>
              <a:buSzPts val="2800"/>
              <a:buFont typeface="Gowun Batang"/>
              <a:buNone/>
              <a:defRPr sz="2800">
                <a:solidFill>
                  <a:schemeClr val="dk1"/>
                </a:solidFill>
                <a:latin typeface="Gowun Batang"/>
                <a:ea typeface="Gowun Batang"/>
                <a:cs typeface="Gowun Batang"/>
                <a:sym typeface="Gowun Batang"/>
              </a:defRPr>
            </a:lvl7pPr>
            <a:lvl8pPr lvl="7">
              <a:spcBef>
                <a:spcPts val="0"/>
              </a:spcBef>
              <a:spcAft>
                <a:spcPts val="0"/>
              </a:spcAft>
              <a:buClr>
                <a:schemeClr val="dk1"/>
              </a:buClr>
              <a:buSzPts val="2800"/>
              <a:buFont typeface="Gowun Batang"/>
              <a:buNone/>
              <a:defRPr sz="2800">
                <a:solidFill>
                  <a:schemeClr val="dk1"/>
                </a:solidFill>
                <a:latin typeface="Gowun Batang"/>
                <a:ea typeface="Gowun Batang"/>
                <a:cs typeface="Gowun Batang"/>
                <a:sym typeface="Gowun Batang"/>
              </a:defRPr>
            </a:lvl8pPr>
            <a:lvl9pPr lvl="8">
              <a:spcBef>
                <a:spcPts val="0"/>
              </a:spcBef>
              <a:spcAft>
                <a:spcPts val="0"/>
              </a:spcAft>
              <a:buClr>
                <a:schemeClr val="dk1"/>
              </a:buClr>
              <a:buSzPts val="2800"/>
              <a:buFont typeface="Gowun Batang"/>
              <a:buNone/>
              <a:defRPr sz="2800">
                <a:solidFill>
                  <a:schemeClr val="dk1"/>
                </a:solidFill>
                <a:latin typeface="Gowun Batang"/>
                <a:ea typeface="Gowun Batang"/>
                <a:cs typeface="Gowun Batang"/>
                <a:sym typeface="Gowun Batang"/>
              </a:defRPr>
            </a:lvl9pPr>
          </a:lstStyle>
          <a:p/>
        </p:txBody>
      </p:sp>
      <p:sp>
        <p:nvSpPr>
          <p:cNvPr id="7" name="Google Shape;7;p1"/>
          <p:cNvSpPr txBox="1"/>
          <p:nvPr>
            <p:ph idx="1" type="body"/>
          </p:nvPr>
        </p:nvSpPr>
        <p:spPr>
          <a:xfrm>
            <a:off x="311700" y="2947825"/>
            <a:ext cx="8520600" cy="1620900"/>
          </a:xfrm>
          <a:prstGeom prst="rect">
            <a:avLst/>
          </a:prstGeom>
          <a:noFill/>
          <a:ln>
            <a:noFill/>
          </a:ln>
        </p:spPr>
        <p:txBody>
          <a:bodyPr anchorCtr="0" anchor="t" bIns="91425" lIns="91425" spcFirstLastPara="1" rIns="91425" wrap="square" tIns="91425">
            <a:noAutofit/>
          </a:bodyPr>
          <a:lstStyle>
            <a:lvl1pPr indent="-285750" lvl="0" marL="457200">
              <a:spcBef>
                <a:spcPts val="0"/>
              </a:spcBef>
              <a:spcAft>
                <a:spcPts val="0"/>
              </a:spcAft>
              <a:buClr>
                <a:schemeClr val="dk1"/>
              </a:buClr>
              <a:buSzPts val="900"/>
              <a:buFont typeface="Gowun Batang"/>
              <a:buChar char="●"/>
              <a:defRPr sz="900">
                <a:solidFill>
                  <a:schemeClr val="dk1"/>
                </a:solidFill>
                <a:latin typeface="Gowun Batang"/>
                <a:ea typeface="Gowun Batang"/>
                <a:cs typeface="Gowun Batang"/>
                <a:sym typeface="Gowun Batang"/>
              </a:defRPr>
            </a:lvl1pPr>
            <a:lvl2pPr indent="-285750" lvl="1" marL="914400">
              <a:spcBef>
                <a:spcPts val="0"/>
              </a:spcBef>
              <a:spcAft>
                <a:spcPts val="0"/>
              </a:spcAft>
              <a:buClr>
                <a:schemeClr val="dk1"/>
              </a:buClr>
              <a:buSzPts val="900"/>
              <a:buFont typeface="Gowun Batang"/>
              <a:buChar char="○"/>
              <a:defRPr sz="900">
                <a:solidFill>
                  <a:schemeClr val="dk1"/>
                </a:solidFill>
                <a:latin typeface="Gowun Batang"/>
                <a:ea typeface="Gowun Batang"/>
                <a:cs typeface="Gowun Batang"/>
                <a:sym typeface="Gowun Batang"/>
              </a:defRPr>
            </a:lvl2pPr>
            <a:lvl3pPr indent="-285750" lvl="2" marL="1371600">
              <a:spcBef>
                <a:spcPts val="0"/>
              </a:spcBef>
              <a:spcAft>
                <a:spcPts val="0"/>
              </a:spcAft>
              <a:buClr>
                <a:schemeClr val="dk1"/>
              </a:buClr>
              <a:buSzPts val="900"/>
              <a:buFont typeface="Gowun Batang"/>
              <a:buChar char="■"/>
              <a:defRPr sz="900">
                <a:solidFill>
                  <a:schemeClr val="dk1"/>
                </a:solidFill>
                <a:latin typeface="Gowun Batang"/>
                <a:ea typeface="Gowun Batang"/>
                <a:cs typeface="Gowun Batang"/>
                <a:sym typeface="Gowun Batang"/>
              </a:defRPr>
            </a:lvl3pPr>
            <a:lvl4pPr indent="-285750" lvl="3" marL="1828800">
              <a:spcBef>
                <a:spcPts val="0"/>
              </a:spcBef>
              <a:spcAft>
                <a:spcPts val="0"/>
              </a:spcAft>
              <a:buClr>
                <a:schemeClr val="dk1"/>
              </a:buClr>
              <a:buSzPts val="900"/>
              <a:buFont typeface="Gowun Batang"/>
              <a:buChar char="●"/>
              <a:defRPr sz="900">
                <a:solidFill>
                  <a:schemeClr val="dk1"/>
                </a:solidFill>
                <a:latin typeface="Gowun Batang"/>
                <a:ea typeface="Gowun Batang"/>
                <a:cs typeface="Gowun Batang"/>
                <a:sym typeface="Gowun Batang"/>
              </a:defRPr>
            </a:lvl4pPr>
            <a:lvl5pPr indent="-285750" lvl="4" marL="2286000">
              <a:spcBef>
                <a:spcPts val="0"/>
              </a:spcBef>
              <a:spcAft>
                <a:spcPts val="0"/>
              </a:spcAft>
              <a:buClr>
                <a:schemeClr val="dk1"/>
              </a:buClr>
              <a:buSzPts val="900"/>
              <a:buFont typeface="Gowun Batang"/>
              <a:buChar char="○"/>
              <a:defRPr sz="900">
                <a:solidFill>
                  <a:schemeClr val="dk1"/>
                </a:solidFill>
                <a:latin typeface="Gowun Batang"/>
                <a:ea typeface="Gowun Batang"/>
                <a:cs typeface="Gowun Batang"/>
                <a:sym typeface="Gowun Batang"/>
              </a:defRPr>
            </a:lvl5pPr>
            <a:lvl6pPr indent="-285750" lvl="5" marL="2743200">
              <a:spcBef>
                <a:spcPts val="0"/>
              </a:spcBef>
              <a:spcAft>
                <a:spcPts val="0"/>
              </a:spcAft>
              <a:buClr>
                <a:schemeClr val="dk1"/>
              </a:buClr>
              <a:buSzPts val="900"/>
              <a:buFont typeface="Gowun Batang"/>
              <a:buChar char="■"/>
              <a:defRPr sz="900">
                <a:solidFill>
                  <a:schemeClr val="dk1"/>
                </a:solidFill>
                <a:latin typeface="Gowun Batang"/>
                <a:ea typeface="Gowun Batang"/>
                <a:cs typeface="Gowun Batang"/>
                <a:sym typeface="Gowun Batang"/>
              </a:defRPr>
            </a:lvl6pPr>
            <a:lvl7pPr indent="-285750" lvl="6" marL="3200400">
              <a:spcBef>
                <a:spcPts val="0"/>
              </a:spcBef>
              <a:spcAft>
                <a:spcPts val="0"/>
              </a:spcAft>
              <a:buClr>
                <a:schemeClr val="dk1"/>
              </a:buClr>
              <a:buSzPts val="900"/>
              <a:buFont typeface="Gowun Batang"/>
              <a:buChar char="●"/>
              <a:defRPr sz="900">
                <a:solidFill>
                  <a:schemeClr val="dk1"/>
                </a:solidFill>
                <a:latin typeface="Gowun Batang"/>
                <a:ea typeface="Gowun Batang"/>
                <a:cs typeface="Gowun Batang"/>
                <a:sym typeface="Gowun Batang"/>
              </a:defRPr>
            </a:lvl7pPr>
            <a:lvl8pPr indent="-285750" lvl="7" marL="3657600">
              <a:spcBef>
                <a:spcPts val="0"/>
              </a:spcBef>
              <a:spcAft>
                <a:spcPts val="0"/>
              </a:spcAft>
              <a:buClr>
                <a:schemeClr val="dk1"/>
              </a:buClr>
              <a:buSzPts val="900"/>
              <a:buFont typeface="Gowun Batang"/>
              <a:buChar char="○"/>
              <a:defRPr sz="900">
                <a:solidFill>
                  <a:schemeClr val="dk1"/>
                </a:solidFill>
                <a:latin typeface="Gowun Batang"/>
                <a:ea typeface="Gowun Batang"/>
                <a:cs typeface="Gowun Batang"/>
                <a:sym typeface="Gowun Batang"/>
              </a:defRPr>
            </a:lvl8pPr>
            <a:lvl9pPr indent="-285750" lvl="8" marL="4114800">
              <a:spcBef>
                <a:spcPts val="0"/>
              </a:spcBef>
              <a:spcAft>
                <a:spcPts val="0"/>
              </a:spcAft>
              <a:buClr>
                <a:schemeClr val="dk1"/>
              </a:buClr>
              <a:buSzPts val="900"/>
              <a:buFont typeface="Gowun Batang"/>
              <a:buChar char="■"/>
              <a:defRPr sz="900">
                <a:solidFill>
                  <a:schemeClr val="dk1"/>
                </a:solidFill>
                <a:latin typeface="Gowun Batang"/>
                <a:ea typeface="Gowun Batang"/>
                <a:cs typeface="Gowun Batang"/>
                <a:sym typeface="Gowun Batang"/>
              </a:defRPr>
            </a:lvl9pPr>
          </a:lstStyle>
          <a:p/>
        </p:txBody>
      </p:sp>
      <p:sp>
        <p:nvSpPr>
          <p:cNvPr id="8" name="Google Shape;8;p1"/>
          <p:cNvSpPr txBox="1"/>
          <p:nvPr>
            <p:ph idx="12" type="sldNum"/>
          </p:nvPr>
        </p:nvSpPr>
        <p:spPr>
          <a:xfrm>
            <a:off x="7426775" y="4679000"/>
            <a:ext cx="1502400" cy="324300"/>
          </a:xfrm>
          <a:prstGeom prst="rect">
            <a:avLst/>
          </a:prstGeom>
          <a:noFill/>
          <a:ln>
            <a:noFill/>
          </a:ln>
        </p:spPr>
        <p:txBody>
          <a:bodyPr anchorCtr="0" anchor="ctr" bIns="91425" lIns="91425" spcFirstLastPara="1" rIns="91425" wrap="square" tIns="91425">
            <a:noAutofit/>
          </a:bodyPr>
          <a:lstStyle>
            <a:lvl1pPr lvl="0" algn="r">
              <a:buNone/>
              <a:defRPr sz="900">
                <a:solidFill>
                  <a:schemeClr val="dk1"/>
                </a:solidFill>
                <a:latin typeface="Gowun Batang"/>
                <a:ea typeface="Gowun Batang"/>
                <a:cs typeface="Gowun Batang"/>
                <a:sym typeface="Gowun Batang"/>
              </a:defRPr>
            </a:lvl1pPr>
            <a:lvl2pPr lvl="1" algn="r">
              <a:buNone/>
              <a:defRPr sz="900">
                <a:solidFill>
                  <a:schemeClr val="dk1"/>
                </a:solidFill>
                <a:latin typeface="Gowun Batang"/>
                <a:ea typeface="Gowun Batang"/>
                <a:cs typeface="Gowun Batang"/>
                <a:sym typeface="Gowun Batang"/>
              </a:defRPr>
            </a:lvl2pPr>
            <a:lvl3pPr lvl="2" algn="r">
              <a:buNone/>
              <a:defRPr sz="900">
                <a:solidFill>
                  <a:schemeClr val="dk1"/>
                </a:solidFill>
                <a:latin typeface="Gowun Batang"/>
                <a:ea typeface="Gowun Batang"/>
                <a:cs typeface="Gowun Batang"/>
                <a:sym typeface="Gowun Batang"/>
              </a:defRPr>
            </a:lvl3pPr>
            <a:lvl4pPr lvl="3" algn="r">
              <a:buNone/>
              <a:defRPr sz="900">
                <a:solidFill>
                  <a:schemeClr val="dk1"/>
                </a:solidFill>
                <a:latin typeface="Gowun Batang"/>
                <a:ea typeface="Gowun Batang"/>
                <a:cs typeface="Gowun Batang"/>
                <a:sym typeface="Gowun Batang"/>
              </a:defRPr>
            </a:lvl4pPr>
            <a:lvl5pPr lvl="4" algn="r">
              <a:buNone/>
              <a:defRPr sz="900">
                <a:solidFill>
                  <a:schemeClr val="dk1"/>
                </a:solidFill>
                <a:latin typeface="Gowun Batang"/>
                <a:ea typeface="Gowun Batang"/>
                <a:cs typeface="Gowun Batang"/>
                <a:sym typeface="Gowun Batang"/>
              </a:defRPr>
            </a:lvl5pPr>
            <a:lvl6pPr lvl="5" algn="r">
              <a:buNone/>
              <a:defRPr sz="900">
                <a:solidFill>
                  <a:schemeClr val="dk1"/>
                </a:solidFill>
                <a:latin typeface="Gowun Batang"/>
                <a:ea typeface="Gowun Batang"/>
                <a:cs typeface="Gowun Batang"/>
                <a:sym typeface="Gowun Batang"/>
              </a:defRPr>
            </a:lvl6pPr>
            <a:lvl7pPr lvl="6" algn="r">
              <a:buNone/>
              <a:defRPr sz="900">
                <a:solidFill>
                  <a:schemeClr val="dk1"/>
                </a:solidFill>
                <a:latin typeface="Gowun Batang"/>
                <a:ea typeface="Gowun Batang"/>
                <a:cs typeface="Gowun Batang"/>
                <a:sym typeface="Gowun Batang"/>
              </a:defRPr>
            </a:lvl7pPr>
            <a:lvl8pPr lvl="7" algn="r">
              <a:buNone/>
              <a:defRPr sz="900">
                <a:solidFill>
                  <a:schemeClr val="dk1"/>
                </a:solidFill>
                <a:latin typeface="Gowun Batang"/>
                <a:ea typeface="Gowun Batang"/>
                <a:cs typeface="Gowun Batang"/>
                <a:sym typeface="Gowun Batang"/>
              </a:defRPr>
            </a:lvl8pPr>
            <a:lvl9pPr lvl="8" algn="r">
              <a:buNone/>
              <a:defRPr sz="900">
                <a:solidFill>
                  <a:schemeClr val="dk1"/>
                </a:solidFill>
                <a:latin typeface="Gowun Batang"/>
                <a:ea typeface="Gowun Batang"/>
                <a:cs typeface="Gowun Batang"/>
                <a:sym typeface="Gowun Batang"/>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144">
          <p15:clr>
            <a:srgbClr val="E46962"/>
          </p15:clr>
        </p15:guide>
        <p15:guide id="2" pos="5616">
          <p15:clr>
            <a:srgbClr val="E46962"/>
          </p15:clr>
        </p15:guide>
        <p15:guide id="3" orient="horz" pos="104">
          <p15:clr>
            <a:srgbClr val="E46962"/>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49" name="Shape 349"/>
        <p:cNvGrpSpPr/>
        <p:nvPr/>
      </p:nvGrpSpPr>
      <p:grpSpPr>
        <a:xfrm>
          <a:off x="0" y="0"/>
          <a:ext cx="0" cy="0"/>
          <a:chOff x="0" y="0"/>
          <a:chExt cx="0" cy="0"/>
        </a:xfrm>
      </p:grpSpPr>
      <p:sp>
        <p:nvSpPr>
          <p:cNvPr id="350" name="Google Shape;350;p5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4400"/>
              <a:buFont typeface="Neuton Light"/>
              <a:buNone/>
              <a:defRPr sz="4400">
                <a:solidFill>
                  <a:schemeClr val="dk1"/>
                </a:solidFill>
                <a:latin typeface="Neuton Light"/>
                <a:ea typeface="Neuton Light"/>
                <a:cs typeface="Neuton Light"/>
                <a:sym typeface="Neuton Light"/>
              </a:defRPr>
            </a:lvl1pPr>
            <a:lvl2pPr lvl="1">
              <a:spcBef>
                <a:spcPts val="0"/>
              </a:spcBef>
              <a:spcAft>
                <a:spcPts val="0"/>
              </a:spcAft>
              <a:buClr>
                <a:schemeClr val="dk1"/>
              </a:buClr>
              <a:buSzPts val="4400"/>
              <a:buFont typeface="Neuton Light"/>
              <a:buNone/>
              <a:defRPr sz="4400">
                <a:solidFill>
                  <a:schemeClr val="dk1"/>
                </a:solidFill>
                <a:latin typeface="Neuton Light"/>
                <a:ea typeface="Neuton Light"/>
                <a:cs typeface="Neuton Light"/>
                <a:sym typeface="Neuton Light"/>
              </a:defRPr>
            </a:lvl2pPr>
            <a:lvl3pPr lvl="2">
              <a:spcBef>
                <a:spcPts val="0"/>
              </a:spcBef>
              <a:spcAft>
                <a:spcPts val="0"/>
              </a:spcAft>
              <a:buClr>
                <a:schemeClr val="dk1"/>
              </a:buClr>
              <a:buSzPts val="4400"/>
              <a:buFont typeface="Neuton Light"/>
              <a:buNone/>
              <a:defRPr sz="4400">
                <a:solidFill>
                  <a:schemeClr val="dk1"/>
                </a:solidFill>
                <a:latin typeface="Neuton Light"/>
                <a:ea typeface="Neuton Light"/>
                <a:cs typeface="Neuton Light"/>
                <a:sym typeface="Neuton Light"/>
              </a:defRPr>
            </a:lvl3pPr>
            <a:lvl4pPr lvl="3">
              <a:spcBef>
                <a:spcPts val="0"/>
              </a:spcBef>
              <a:spcAft>
                <a:spcPts val="0"/>
              </a:spcAft>
              <a:buClr>
                <a:schemeClr val="dk1"/>
              </a:buClr>
              <a:buSzPts val="4400"/>
              <a:buFont typeface="Neuton Light"/>
              <a:buNone/>
              <a:defRPr sz="4400">
                <a:solidFill>
                  <a:schemeClr val="dk1"/>
                </a:solidFill>
                <a:latin typeface="Neuton Light"/>
                <a:ea typeface="Neuton Light"/>
                <a:cs typeface="Neuton Light"/>
                <a:sym typeface="Neuton Light"/>
              </a:defRPr>
            </a:lvl4pPr>
            <a:lvl5pPr lvl="4">
              <a:spcBef>
                <a:spcPts val="0"/>
              </a:spcBef>
              <a:spcAft>
                <a:spcPts val="0"/>
              </a:spcAft>
              <a:buClr>
                <a:schemeClr val="dk1"/>
              </a:buClr>
              <a:buSzPts val="4400"/>
              <a:buFont typeface="Neuton Light"/>
              <a:buNone/>
              <a:defRPr sz="4400">
                <a:solidFill>
                  <a:schemeClr val="dk1"/>
                </a:solidFill>
                <a:latin typeface="Neuton Light"/>
                <a:ea typeface="Neuton Light"/>
                <a:cs typeface="Neuton Light"/>
                <a:sym typeface="Neuton Light"/>
              </a:defRPr>
            </a:lvl5pPr>
            <a:lvl6pPr lvl="5">
              <a:spcBef>
                <a:spcPts val="0"/>
              </a:spcBef>
              <a:spcAft>
                <a:spcPts val="0"/>
              </a:spcAft>
              <a:buClr>
                <a:schemeClr val="dk1"/>
              </a:buClr>
              <a:buSzPts val="4400"/>
              <a:buFont typeface="Neuton Light"/>
              <a:buNone/>
              <a:defRPr sz="4400">
                <a:solidFill>
                  <a:schemeClr val="dk1"/>
                </a:solidFill>
                <a:latin typeface="Neuton Light"/>
                <a:ea typeface="Neuton Light"/>
                <a:cs typeface="Neuton Light"/>
                <a:sym typeface="Neuton Light"/>
              </a:defRPr>
            </a:lvl6pPr>
            <a:lvl7pPr lvl="6">
              <a:spcBef>
                <a:spcPts val="0"/>
              </a:spcBef>
              <a:spcAft>
                <a:spcPts val="0"/>
              </a:spcAft>
              <a:buClr>
                <a:schemeClr val="dk1"/>
              </a:buClr>
              <a:buSzPts val="4400"/>
              <a:buFont typeface="Neuton Light"/>
              <a:buNone/>
              <a:defRPr sz="4400">
                <a:solidFill>
                  <a:schemeClr val="dk1"/>
                </a:solidFill>
                <a:latin typeface="Neuton Light"/>
                <a:ea typeface="Neuton Light"/>
                <a:cs typeface="Neuton Light"/>
                <a:sym typeface="Neuton Light"/>
              </a:defRPr>
            </a:lvl7pPr>
            <a:lvl8pPr lvl="7">
              <a:spcBef>
                <a:spcPts val="0"/>
              </a:spcBef>
              <a:spcAft>
                <a:spcPts val="0"/>
              </a:spcAft>
              <a:buClr>
                <a:schemeClr val="dk1"/>
              </a:buClr>
              <a:buSzPts val="4400"/>
              <a:buFont typeface="Neuton Light"/>
              <a:buNone/>
              <a:defRPr sz="4400">
                <a:solidFill>
                  <a:schemeClr val="dk1"/>
                </a:solidFill>
                <a:latin typeface="Neuton Light"/>
                <a:ea typeface="Neuton Light"/>
                <a:cs typeface="Neuton Light"/>
                <a:sym typeface="Neuton Light"/>
              </a:defRPr>
            </a:lvl8pPr>
            <a:lvl9pPr lvl="8">
              <a:spcBef>
                <a:spcPts val="0"/>
              </a:spcBef>
              <a:spcAft>
                <a:spcPts val="0"/>
              </a:spcAft>
              <a:buClr>
                <a:schemeClr val="dk1"/>
              </a:buClr>
              <a:buSzPts val="4400"/>
              <a:buFont typeface="Neuton Light"/>
              <a:buNone/>
              <a:defRPr sz="4400">
                <a:solidFill>
                  <a:schemeClr val="dk1"/>
                </a:solidFill>
                <a:latin typeface="Neuton Light"/>
                <a:ea typeface="Neuton Light"/>
                <a:cs typeface="Neuton Light"/>
                <a:sym typeface="Neuton Light"/>
              </a:defRPr>
            </a:lvl9pPr>
          </a:lstStyle>
          <a:p/>
        </p:txBody>
      </p:sp>
      <p:sp>
        <p:nvSpPr>
          <p:cNvPr id="351" name="Google Shape;351;p5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292100" lvl="0" marL="457200">
              <a:lnSpc>
                <a:spcPct val="115000"/>
              </a:lnSpc>
              <a:spcBef>
                <a:spcPts val="0"/>
              </a:spcBef>
              <a:spcAft>
                <a:spcPts val="0"/>
              </a:spcAft>
              <a:buClr>
                <a:schemeClr val="dk1"/>
              </a:buClr>
              <a:buSzPts val="1000"/>
              <a:buFont typeface="Hanken Grotesk"/>
              <a:buChar char="●"/>
              <a:defRPr sz="1000">
                <a:solidFill>
                  <a:schemeClr val="dk1"/>
                </a:solidFill>
                <a:latin typeface="Hanken Grotesk"/>
                <a:ea typeface="Hanken Grotesk"/>
                <a:cs typeface="Hanken Grotesk"/>
                <a:sym typeface="Hanken Grotesk"/>
              </a:defRPr>
            </a:lvl1pPr>
            <a:lvl2pPr indent="-292100" lvl="1" marL="914400">
              <a:lnSpc>
                <a:spcPct val="115000"/>
              </a:lnSpc>
              <a:spcBef>
                <a:spcPts val="0"/>
              </a:spcBef>
              <a:spcAft>
                <a:spcPts val="0"/>
              </a:spcAft>
              <a:buClr>
                <a:schemeClr val="dk1"/>
              </a:buClr>
              <a:buSzPts val="1000"/>
              <a:buFont typeface="Hanken Grotesk"/>
              <a:buChar char="○"/>
              <a:defRPr sz="1000">
                <a:solidFill>
                  <a:schemeClr val="dk1"/>
                </a:solidFill>
                <a:latin typeface="Hanken Grotesk"/>
                <a:ea typeface="Hanken Grotesk"/>
                <a:cs typeface="Hanken Grotesk"/>
                <a:sym typeface="Hanken Grotesk"/>
              </a:defRPr>
            </a:lvl2pPr>
            <a:lvl3pPr indent="-292100" lvl="2" marL="1371600">
              <a:lnSpc>
                <a:spcPct val="115000"/>
              </a:lnSpc>
              <a:spcBef>
                <a:spcPts val="0"/>
              </a:spcBef>
              <a:spcAft>
                <a:spcPts val="0"/>
              </a:spcAft>
              <a:buClr>
                <a:schemeClr val="dk1"/>
              </a:buClr>
              <a:buSzPts val="1000"/>
              <a:buFont typeface="Hanken Grotesk"/>
              <a:buChar char="■"/>
              <a:defRPr sz="1000">
                <a:solidFill>
                  <a:schemeClr val="dk1"/>
                </a:solidFill>
                <a:latin typeface="Hanken Grotesk"/>
                <a:ea typeface="Hanken Grotesk"/>
                <a:cs typeface="Hanken Grotesk"/>
                <a:sym typeface="Hanken Grotesk"/>
              </a:defRPr>
            </a:lvl3pPr>
            <a:lvl4pPr indent="-292100" lvl="3" marL="1828800">
              <a:lnSpc>
                <a:spcPct val="115000"/>
              </a:lnSpc>
              <a:spcBef>
                <a:spcPts val="0"/>
              </a:spcBef>
              <a:spcAft>
                <a:spcPts val="0"/>
              </a:spcAft>
              <a:buClr>
                <a:schemeClr val="dk1"/>
              </a:buClr>
              <a:buSzPts val="1000"/>
              <a:buFont typeface="Hanken Grotesk"/>
              <a:buChar char="●"/>
              <a:defRPr sz="1000">
                <a:solidFill>
                  <a:schemeClr val="dk1"/>
                </a:solidFill>
                <a:latin typeface="Hanken Grotesk"/>
                <a:ea typeface="Hanken Grotesk"/>
                <a:cs typeface="Hanken Grotesk"/>
                <a:sym typeface="Hanken Grotesk"/>
              </a:defRPr>
            </a:lvl4pPr>
            <a:lvl5pPr indent="-292100" lvl="4" marL="2286000">
              <a:lnSpc>
                <a:spcPct val="115000"/>
              </a:lnSpc>
              <a:spcBef>
                <a:spcPts val="0"/>
              </a:spcBef>
              <a:spcAft>
                <a:spcPts val="0"/>
              </a:spcAft>
              <a:buClr>
                <a:schemeClr val="dk1"/>
              </a:buClr>
              <a:buSzPts val="1000"/>
              <a:buFont typeface="Hanken Grotesk"/>
              <a:buChar char="○"/>
              <a:defRPr sz="1000">
                <a:solidFill>
                  <a:schemeClr val="dk1"/>
                </a:solidFill>
                <a:latin typeface="Hanken Grotesk"/>
                <a:ea typeface="Hanken Grotesk"/>
                <a:cs typeface="Hanken Grotesk"/>
                <a:sym typeface="Hanken Grotesk"/>
              </a:defRPr>
            </a:lvl5pPr>
            <a:lvl6pPr indent="-292100" lvl="5" marL="2743200">
              <a:lnSpc>
                <a:spcPct val="115000"/>
              </a:lnSpc>
              <a:spcBef>
                <a:spcPts val="0"/>
              </a:spcBef>
              <a:spcAft>
                <a:spcPts val="0"/>
              </a:spcAft>
              <a:buClr>
                <a:schemeClr val="dk1"/>
              </a:buClr>
              <a:buSzPts val="1000"/>
              <a:buFont typeface="Hanken Grotesk"/>
              <a:buChar char="■"/>
              <a:defRPr sz="1000">
                <a:solidFill>
                  <a:schemeClr val="dk1"/>
                </a:solidFill>
                <a:latin typeface="Hanken Grotesk"/>
                <a:ea typeface="Hanken Grotesk"/>
                <a:cs typeface="Hanken Grotesk"/>
                <a:sym typeface="Hanken Grotesk"/>
              </a:defRPr>
            </a:lvl6pPr>
            <a:lvl7pPr indent="-292100" lvl="6" marL="3200400">
              <a:lnSpc>
                <a:spcPct val="115000"/>
              </a:lnSpc>
              <a:spcBef>
                <a:spcPts val="0"/>
              </a:spcBef>
              <a:spcAft>
                <a:spcPts val="0"/>
              </a:spcAft>
              <a:buClr>
                <a:schemeClr val="dk1"/>
              </a:buClr>
              <a:buSzPts val="1000"/>
              <a:buFont typeface="Hanken Grotesk"/>
              <a:buChar char="●"/>
              <a:defRPr sz="1000">
                <a:solidFill>
                  <a:schemeClr val="dk1"/>
                </a:solidFill>
                <a:latin typeface="Hanken Grotesk"/>
                <a:ea typeface="Hanken Grotesk"/>
                <a:cs typeface="Hanken Grotesk"/>
                <a:sym typeface="Hanken Grotesk"/>
              </a:defRPr>
            </a:lvl7pPr>
            <a:lvl8pPr indent="-292100" lvl="7" marL="3657600">
              <a:lnSpc>
                <a:spcPct val="115000"/>
              </a:lnSpc>
              <a:spcBef>
                <a:spcPts val="0"/>
              </a:spcBef>
              <a:spcAft>
                <a:spcPts val="0"/>
              </a:spcAft>
              <a:buClr>
                <a:schemeClr val="dk1"/>
              </a:buClr>
              <a:buSzPts val="1000"/>
              <a:buFont typeface="Hanken Grotesk"/>
              <a:buChar char="○"/>
              <a:defRPr sz="1000">
                <a:solidFill>
                  <a:schemeClr val="dk1"/>
                </a:solidFill>
                <a:latin typeface="Hanken Grotesk"/>
                <a:ea typeface="Hanken Grotesk"/>
                <a:cs typeface="Hanken Grotesk"/>
                <a:sym typeface="Hanken Grotesk"/>
              </a:defRPr>
            </a:lvl8pPr>
            <a:lvl9pPr indent="-292100" lvl="8" marL="4114800">
              <a:lnSpc>
                <a:spcPct val="115000"/>
              </a:lnSpc>
              <a:spcBef>
                <a:spcPts val="0"/>
              </a:spcBef>
              <a:spcAft>
                <a:spcPts val="0"/>
              </a:spcAft>
              <a:buClr>
                <a:schemeClr val="dk1"/>
              </a:buClr>
              <a:buSzPts val="1000"/>
              <a:buFont typeface="Hanken Grotesk"/>
              <a:buChar char="■"/>
              <a:defRPr sz="1000">
                <a:solidFill>
                  <a:schemeClr val="dk1"/>
                </a:solidFill>
                <a:latin typeface="Hanken Grotesk"/>
                <a:ea typeface="Hanken Grotesk"/>
                <a:cs typeface="Hanken Grotesk"/>
                <a:sym typeface="Hanken Grotesk"/>
              </a:defRPr>
            </a:lvl9pPr>
          </a:lstStyle>
          <a:p/>
        </p:txBody>
      </p:sp>
      <p:sp>
        <p:nvSpPr>
          <p:cNvPr id="352" name="Google Shape;352;p5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sz="1000">
                <a:solidFill>
                  <a:schemeClr val="dk2"/>
                </a:solidFill>
                <a:latin typeface="Hanken Grotesk"/>
                <a:ea typeface="Hanken Grotesk"/>
                <a:cs typeface="Hanken Grotesk"/>
                <a:sym typeface="Hanken Grotesk"/>
              </a:defRPr>
            </a:lvl1pPr>
            <a:lvl2pPr indent="0" lvl="1" marL="0" marR="0" algn="r">
              <a:lnSpc>
                <a:spcPct val="100000"/>
              </a:lnSpc>
              <a:spcBef>
                <a:spcPts val="0"/>
              </a:spcBef>
              <a:spcAft>
                <a:spcPts val="0"/>
              </a:spcAft>
              <a:buClr>
                <a:srgbClr val="000000"/>
              </a:buClr>
              <a:buSzPts val="1000"/>
              <a:buFont typeface="Arial"/>
              <a:buNone/>
              <a:defRPr sz="1000">
                <a:solidFill>
                  <a:schemeClr val="dk2"/>
                </a:solidFill>
                <a:latin typeface="Hanken Grotesk"/>
                <a:ea typeface="Hanken Grotesk"/>
                <a:cs typeface="Hanken Grotesk"/>
                <a:sym typeface="Hanken Grotesk"/>
              </a:defRPr>
            </a:lvl2pPr>
            <a:lvl3pPr indent="0" lvl="2" marL="0" marR="0" algn="r">
              <a:lnSpc>
                <a:spcPct val="100000"/>
              </a:lnSpc>
              <a:spcBef>
                <a:spcPts val="0"/>
              </a:spcBef>
              <a:spcAft>
                <a:spcPts val="0"/>
              </a:spcAft>
              <a:buClr>
                <a:srgbClr val="000000"/>
              </a:buClr>
              <a:buSzPts val="1000"/>
              <a:buFont typeface="Arial"/>
              <a:buNone/>
              <a:defRPr sz="1000">
                <a:solidFill>
                  <a:schemeClr val="dk2"/>
                </a:solidFill>
                <a:latin typeface="Hanken Grotesk"/>
                <a:ea typeface="Hanken Grotesk"/>
                <a:cs typeface="Hanken Grotesk"/>
                <a:sym typeface="Hanken Grotesk"/>
              </a:defRPr>
            </a:lvl3pPr>
            <a:lvl4pPr indent="0" lvl="3" marL="0" marR="0" algn="r">
              <a:lnSpc>
                <a:spcPct val="100000"/>
              </a:lnSpc>
              <a:spcBef>
                <a:spcPts val="0"/>
              </a:spcBef>
              <a:spcAft>
                <a:spcPts val="0"/>
              </a:spcAft>
              <a:buClr>
                <a:srgbClr val="000000"/>
              </a:buClr>
              <a:buSzPts val="1000"/>
              <a:buFont typeface="Arial"/>
              <a:buNone/>
              <a:defRPr sz="1000">
                <a:solidFill>
                  <a:schemeClr val="dk2"/>
                </a:solidFill>
                <a:latin typeface="Hanken Grotesk"/>
                <a:ea typeface="Hanken Grotesk"/>
                <a:cs typeface="Hanken Grotesk"/>
                <a:sym typeface="Hanken Grotesk"/>
              </a:defRPr>
            </a:lvl4pPr>
            <a:lvl5pPr indent="0" lvl="4" marL="0" marR="0" algn="r">
              <a:lnSpc>
                <a:spcPct val="100000"/>
              </a:lnSpc>
              <a:spcBef>
                <a:spcPts val="0"/>
              </a:spcBef>
              <a:spcAft>
                <a:spcPts val="0"/>
              </a:spcAft>
              <a:buClr>
                <a:srgbClr val="000000"/>
              </a:buClr>
              <a:buSzPts val="1000"/>
              <a:buFont typeface="Arial"/>
              <a:buNone/>
              <a:defRPr sz="1000">
                <a:solidFill>
                  <a:schemeClr val="dk2"/>
                </a:solidFill>
                <a:latin typeface="Hanken Grotesk"/>
                <a:ea typeface="Hanken Grotesk"/>
                <a:cs typeface="Hanken Grotesk"/>
                <a:sym typeface="Hanken Grotesk"/>
              </a:defRPr>
            </a:lvl5pPr>
            <a:lvl6pPr indent="0" lvl="5" marL="0" marR="0" algn="r">
              <a:lnSpc>
                <a:spcPct val="100000"/>
              </a:lnSpc>
              <a:spcBef>
                <a:spcPts val="0"/>
              </a:spcBef>
              <a:spcAft>
                <a:spcPts val="0"/>
              </a:spcAft>
              <a:buClr>
                <a:srgbClr val="000000"/>
              </a:buClr>
              <a:buSzPts val="1000"/>
              <a:buFont typeface="Arial"/>
              <a:buNone/>
              <a:defRPr sz="1000">
                <a:solidFill>
                  <a:schemeClr val="dk2"/>
                </a:solidFill>
                <a:latin typeface="Hanken Grotesk"/>
                <a:ea typeface="Hanken Grotesk"/>
                <a:cs typeface="Hanken Grotesk"/>
                <a:sym typeface="Hanken Grotesk"/>
              </a:defRPr>
            </a:lvl6pPr>
            <a:lvl7pPr indent="0" lvl="6" marL="0" marR="0" algn="r">
              <a:lnSpc>
                <a:spcPct val="100000"/>
              </a:lnSpc>
              <a:spcBef>
                <a:spcPts val="0"/>
              </a:spcBef>
              <a:spcAft>
                <a:spcPts val="0"/>
              </a:spcAft>
              <a:buClr>
                <a:srgbClr val="000000"/>
              </a:buClr>
              <a:buSzPts val="1000"/>
              <a:buFont typeface="Arial"/>
              <a:buNone/>
              <a:defRPr sz="1000">
                <a:solidFill>
                  <a:schemeClr val="dk2"/>
                </a:solidFill>
                <a:latin typeface="Hanken Grotesk"/>
                <a:ea typeface="Hanken Grotesk"/>
                <a:cs typeface="Hanken Grotesk"/>
                <a:sym typeface="Hanken Grotesk"/>
              </a:defRPr>
            </a:lvl7pPr>
            <a:lvl8pPr indent="0" lvl="7" marL="0" marR="0" algn="r">
              <a:lnSpc>
                <a:spcPct val="100000"/>
              </a:lnSpc>
              <a:spcBef>
                <a:spcPts val="0"/>
              </a:spcBef>
              <a:spcAft>
                <a:spcPts val="0"/>
              </a:spcAft>
              <a:buClr>
                <a:srgbClr val="000000"/>
              </a:buClr>
              <a:buSzPts val="1000"/>
              <a:buFont typeface="Arial"/>
              <a:buNone/>
              <a:defRPr sz="1000">
                <a:solidFill>
                  <a:schemeClr val="dk2"/>
                </a:solidFill>
                <a:latin typeface="Hanken Grotesk"/>
                <a:ea typeface="Hanken Grotesk"/>
                <a:cs typeface="Hanken Grotesk"/>
                <a:sym typeface="Hanken Grotesk"/>
              </a:defRPr>
            </a:lvl8pPr>
            <a:lvl9pPr indent="0" lvl="8" marL="0" marR="0" algn="r">
              <a:lnSpc>
                <a:spcPct val="100000"/>
              </a:lnSpc>
              <a:spcBef>
                <a:spcPts val="0"/>
              </a:spcBef>
              <a:spcAft>
                <a:spcPts val="0"/>
              </a:spcAft>
              <a:buClr>
                <a:srgbClr val="000000"/>
              </a:buClr>
              <a:buSzPts val="1000"/>
              <a:buFont typeface="Arial"/>
              <a:buNone/>
              <a:defRPr sz="1000">
                <a:solidFill>
                  <a:schemeClr val="dk2"/>
                </a:solidFill>
                <a:latin typeface="Hanken Grotesk"/>
                <a:ea typeface="Hanken Grotesk"/>
                <a:cs typeface="Hanken Grotesk"/>
                <a:sym typeface="Hanken Grotesk"/>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 id="2147483708" r:id="rId13"/>
    <p:sldLayoutId id="2147483709" r:id="rId14"/>
    <p:sldLayoutId id="2147483710" r:id="rId15"/>
    <p:sldLayoutId id="2147483711" r:id="rId16"/>
    <p:sldLayoutId id="2147483712" r:id="rId17"/>
    <p:sldLayoutId id="2147483713" r:id="rId18"/>
    <p:sldLayoutId id="2147483714" r:id="rId19"/>
    <p:sldLayoutId id="2147483715" r:id="rId20"/>
    <p:sldLayoutId id="2147483716" r:id="rId21"/>
    <p:sldLayoutId id="2147483717" r:id="rId22"/>
    <p:sldLayoutId id="2147483718" r:id="rId23"/>
    <p:sldLayoutId id="2147483719" r:id="rId24"/>
    <p:sldLayoutId id="2147483720" r:id="rId25"/>
    <p:sldLayoutId id="2147483721" r:id="rId26"/>
    <p:sldLayoutId id="2147483722" r:id="rId27"/>
    <p:sldLayoutId id="2147483723" r:id="rId28"/>
    <p:sldLayoutId id="2147483724" r:id="rId29"/>
    <p:sldLayoutId id="2147483725" r:id="rId30"/>
    <p:sldLayoutId id="2147483726" r:id="rId31"/>
    <p:sldLayoutId id="2147483727" r:id="rId32"/>
    <p:sldLayoutId id="2147483728" r:id="rId33"/>
    <p:sldLayoutId id="2147483729" r:id="rId34"/>
    <p:sldLayoutId id="2147483730" r:id="rId35"/>
    <p:sldLayoutId id="2147483731" r:id="rId36"/>
    <p:sldLayoutId id="2147483732" r:id="rId37"/>
    <p:sldLayoutId id="2147483733" r:id="rId38"/>
    <p:sldLayoutId id="2147483734" r:id="rId39"/>
    <p:sldLayoutId id="2147483735" r:id="rId40"/>
    <p:sldLayoutId id="2147483736" r:id="rId41"/>
    <p:sldLayoutId id="2147483737" r:id="rId42"/>
    <p:sldLayoutId id="2147483738" r:id="rId43"/>
    <p:sldLayoutId id="2147483739" r:id="rId44"/>
    <p:sldLayoutId id="2147483740" r:id="rId4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3"/>
        </a:solidFill>
      </p:bgPr>
    </p:bg>
    <p:spTree>
      <p:nvGrpSpPr>
        <p:cNvPr id="957" name="Shape 957"/>
        <p:cNvGrpSpPr/>
        <p:nvPr/>
      </p:nvGrpSpPr>
      <p:grpSpPr>
        <a:xfrm>
          <a:off x="0" y="0"/>
          <a:ext cx="0" cy="0"/>
          <a:chOff x="0" y="0"/>
          <a:chExt cx="0" cy="0"/>
        </a:xfrm>
      </p:grpSpPr>
      <p:sp>
        <p:nvSpPr>
          <p:cNvPr id="958" name="Google Shape;958;p96"/>
          <p:cNvSpPr txBox="1"/>
          <p:nvPr>
            <p:ph idx="1" type="body"/>
          </p:nvPr>
        </p:nvSpPr>
        <p:spPr>
          <a:xfrm>
            <a:off x="256025" y="2647675"/>
            <a:ext cx="3639600" cy="2239800"/>
          </a:xfrm>
          <a:prstGeom prst="rect">
            <a:avLst/>
          </a:prstGeom>
          <a:noFill/>
          <a:ln>
            <a:noFill/>
          </a:ln>
        </p:spPr>
        <p:txBody>
          <a:bodyPr anchorCtr="0" anchor="t" bIns="0" lIns="0" spcFirstLastPara="1" rIns="0" wrap="square" tIns="0">
            <a:spAutoFit/>
          </a:bodyPr>
          <a:lstStyle>
            <a:lvl1pPr indent="-285750" lvl="0" marL="457200">
              <a:lnSpc>
                <a:spcPct val="115000"/>
              </a:lnSpc>
              <a:spcBef>
                <a:spcPts val="0"/>
              </a:spcBef>
              <a:spcAft>
                <a:spcPts val="0"/>
              </a:spcAft>
              <a:buClr>
                <a:schemeClr val="lt2"/>
              </a:buClr>
              <a:buSzPts val="900"/>
              <a:buFont typeface="Montserrat"/>
              <a:buChar char="●"/>
              <a:defRPr sz="900">
                <a:solidFill>
                  <a:schemeClr val="lt2"/>
                </a:solidFill>
                <a:latin typeface="Montserrat"/>
                <a:ea typeface="Montserrat"/>
                <a:cs typeface="Montserrat"/>
                <a:sym typeface="Montserrat"/>
              </a:defRPr>
            </a:lvl1pPr>
            <a:lvl2pPr indent="-285750" lvl="1" marL="914400">
              <a:lnSpc>
                <a:spcPct val="115000"/>
              </a:lnSpc>
              <a:spcBef>
                <a:spcPts val="0"/>
              </a:spcBef>
              <a:spcAft>
                <a:spcPts val="0"/>
              </a:spcAft>
              <a:buClr>
                <a:schemeClr val="lt2"/>
              </a:buClr>
              <a:buSzPts val="900"/>
              <a:buFont typeface="Montserrat"/>
              <a:buChar char="○"/>
              <a:defRPr sz="900">
                <a:solidFill>
                  <a:schemeClr val="lt2"/>
                </a:solidFill>
                <a:latin typeface="Montserrat"/>
                <a:ea typeface="Montserrat"/>
                <a:cs typeface="Montserrat"/>
                <a:sym typeface="Montserrat"/>
              </a:defRPr>
            </a:lvl2pPr>
            <a:lvl3pPr indent="-285750" lvl="2" marL="1371600">
              <a:lnSpc>
                <a:spcPct val="115000"/>
              </a:lnSpc>
              <a:spcBef>
                <a:spcPts val="0"/>
              </a:spcBef>
              <a:spcAft>
                <a:spcPts val="0"/>
              </a:spcAft>
              <a:buClr>
                <a:schemeClr val="lt2"/>
              </a:buClr>
              <a:buSzPts val="900"/>
              <a:buFont typeface="Montserrat"/>
              <a:buChar char="■"/>
              <a:defRPr sz="900">
                <a:solidFill>
                  <a:schemeClr val="lt2"/>
                </a:solidFill>
                <a:latin typeface="Montserrat"/>
                <a:ea typeface="Montserrat"/>
                <a:cs typeface="Montserrat"/>
                <a:sym typeface="Montserrat"/>
              </a:defRPr>
            </a:lvl3pPr>
            <a:lvl4pPr indent="-285750" lvl="3" marL="1828800">
              <a:lnSpc>
                <a:spcPct val="115000"/>
              </a:lnSpc>
              <a:spcBef>
                <a:spcPts val="0"/>
              </a:spcBef>
              <a:spcAft>
                <a:spcPts val="0"/>
              </a:spcAft>
              <a:buClr>
                <a:schemeClr val="lt2"/>
              </a:buClr>
              <a:buSzPts val="900"/>
              <a:buFont typeface="Montserrat"/>
              <a:buChar char="●"/>
              <a:defRPr sz="900">
                <a:solidFill>
                  <a:schemeClr val="lt2"/>
                </a:solidFill>
                <a:latin typeface="Montserrat"/>
                <a:ea typeface="Montserrat"/>
                <a:cs typeface="Montserrat"/>
                <a:sym typeface="Montserrat"/>
              </a:defRPr>
            </a:lvl4pPr>
            <a:lvl5pPr indent="-285750" lvl="4" marL="2286000">
              <a:lnSpc>
                <a:spcPct val="115000"/>
              </a:lnSpc>
              <a:spcBef>
                <a:spcPts val="0"/>
              </a:spcBef>
              <a:spcAft>
                <a:spcPts val="0"/>
              </a:spcAft>
              <a:buClr>
                <a:schemeClr val="lt2"/>
              </a:buClr>
              <a:buSzPts val="900"/>
              <a:buFont typeface="Montserrat"/>
              <a:buChar char="○"/>
              <a:defRPr sz="900">
                <a:solidFill>
                  <a:schemeClr val="lt2"/>
                </a:solidFill>
                <a:latin typeface="Montserrat"/>
                <a:ea typeface="Montserrat"/>
                <a:cs typeface="Montserrat"/>
                <a:sym typeface="Montserrat"/>
              </a:defRPr>
            </a:lvl5pPr>
            <a:lvl6pPr indent="-285750" lvl="5" marL="2743200">
              <a:lnSpc>
                <a:spcPct val="115000"/>
              </a:lnSpc>
              <a:spcBef>
                <a:spcPts val="0"/>
              </a:spcBef>
              <a:spcAft>
                <a:spcPts val="0"/>
              </a:spcAft>
              <a:buClr>
                <a:schemeClr val="lt2"/>
              </a:buClr>
              <a:buSzPts val="900"/>
              <a:buFont typeface="Montserrat"/>
              <a:buChar char="■"/>
              <a:defRPr sz="900">
                <a:solidFill>
                  <a:schemeClr val="lt2"/>
                </a:solidFill>
                <a:latin typeface="Montserrat"/>
                <a:ea typeface="Montserrat"/>
                <a:cs typeface="Montserrat"/>
                <a:sym typeface="Montserrat"/>
              </a:defRPr>
            </a:lvl6pPr>
            <a:lvl7pPr indent="-285750" lvl="6" marL="3200400">
              <a:lnSpc>
                <a:spcPct val="115000"/>
              </a:lnSpc>
              <a:spcBef>
                <a:spcPts val="0"/>
              </a:spcBef>
              <a:spcAft>
                <a:spcPts val="0"/>
              </a:spcAft>
              <a:buClr>
                <a:schemeClr val="lt2"/>
              </a:buClr>
              <a:buSzPts val="900"/>
              <a:buFont typeface="Montserrat"/>
              <a:buChar char="●"/>
              <a:defRPr sz="900">
                <a:solidFill>
                  <a:schemeClr val="lt2"/>
                </a:solidFill>
                <a:latin typeface="Montserrat"/>
                <a:ea typeface="Montserrat"/>
                <a:cs typeface="Montserrat"/>
                <a:sym typeface="Montserrat"/>
              </a:defRPr>
            </a:lvl7pPr>
            <a:lvl8pPr indent="-285750" lvl="7" marL="3657600">
              <a:lnSpc>
                <a:spcPct val="115000"/>
              </a:lnSpc>
              <a:spcBef>
                <a:spcPts val="0"/>
              </a:spcBef>
              <a:spcAft>
                <a:spcPts val="0"/>
              </a:spcAft>
              <a:buClr>
                <a:schemeClr val="lt2"/>
              </a:buClr>
              <a:buSzPts val="900"/>
              <a:buFont typeface="Montserrat"/>
              <a:buChar char="○"/>
              <a:defRPr sz="900">
                <a:solidFill>
                  <a:schemeClr val="lt2"/>
                </a:solidFill>
                <a:latin typeface="Montserrat"/>
                <a:ea typeface="Montserrat"/>
                <a:cs typeface="Montserrat"/>
                <a:sym typeface="Montserrat"/>
              </a:defRPr>
            </a:lvl8pPr>
            <a:lvl9pPr indent="-285750" lvl="8" marL="4114800">
              <a:lnSpc>
                <a:spcPct val="115000"/>
              </a:lnSpc>
              <a:spcBef>
                <a:spcPts val="0"/>
              </a:spcBef>
              <a:spcAft>
                <a:spcPts val="0"/>
              </a:spcAft>
              <a:buClr>
                <a:schemeClr val="lt2"/>
              </a:buClr>
              <a:buSzPts val="900"/>
              <a:buFont typeface="Montserrat"/>
              <a:buChar char="■"/>
              <a:defRPr sz="900">
                <a:solidFill>
                  <a:schemeClr val="lt2"/>
                </a:solidFill>
                <a:latin typeface="Montserrat"/>
                <a:ea typeface="Montserrat"/>
                <a:cs typeface="Montserrat"/>
                <a:sym typeface="Montserrat"/>
              </a:defRPr>
            </a:lvl9pPr>
          </a:lstStyle>
          <a:p/>
        </p:txBody>
      </p:sp>
      <p:sp>
        <p:nvSpPr>
          <p:cNvPr id="959" name="Google Shape;959;p96"/>
          <p:cNvSpPr txBox="1"/>
          <p:nvPr>
            <p:ph type="title"/>
          </p:nvPr>
        </p:nvSpPr>
        <p:spPr>
          <a:xfrm>
            <a:off x="256025" y="499600"/>
            <a:ext cx="5366700" cy="12489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4800"/>
              <a:buFont typeface="Source Serif 4"/>
              <a:buNone/>
              <a:defRPr i="1" sz="4800">
                <a:solidFill>
                  <a:schemeClr val="dk1"/>
                </a:solidFill>
                <a:latin typeface="Source Serif 4"/>
                <a:ea typeface="Source Serif 4"/>
                <a:cs typeface="Source Serif 4"/>
                <a:sym typeface="Source Serif 4"/>
              </a:defRPr>
            </a:lvl1pPr>
            <a:lvl2pPr lvl="1">
              <a:spcBef>
                <a:spcPts val="0"/>
              </a:spcBef>
              <a:spcAft>
                <a:spcPts val="0"/>
              </a:spcAft>
              <a:buClr>
                <a:schemeClr val="dk1"/>
              </a:buClr>
              <a:buSzPts val="4800"/>
              <a:buFont typeface="Source Serif 4"/>
              <a:buNone/>
              <a:defRPr sz="4800">
                <a:solidFill>
                  <a:schemeClr val="dk1"/>
                </a:solidFill>
                <a:latin typeface="Source Serif 4"/>
                <a:ea typeface="Source Serif 4"/>
                <a:cs typeface="Source Serif 4"/>
                <a:sym typeface="Source Serif 4"/>
              </a:defRPr>
            </a:lvl2pPr>
            <a:lvl3pPr lvl="2">
              <a:spcBef>
                <a:spcPts val="0"/>
              </a:spcBef>
              <a:spcAft>
                <a:spcPts val="0"/>
              </a:spcAft>
              <a:buClr>
                <a:schemeClr val="dk1"/>
              </a:buClr>
              <a:buSzPts val="4800"/>
              <a:buFont typeface="Source Serif 4"/>
              <a:buNone/>
              <a:defRPr sz="4800">
                <a:solidFill>
                  <a:schemeClr val="dk1"/>
                </a:solidFill>
                <a:latin typeface="Source Serif 4"/>
                <a:ea typeface="Source Serif 4"/>
                <a:cs typeface="Source Serif 4"/>
                <a:sym typeface="Source Serif 4"/>
              </a:defRPr>
            </a:lvl3pPr>
            <a:lvl4pPr lvl="3">
              <a:spcBef>
                <a:spcPts val="0"/>
              </a:spcBef>
              <a:spcAft>
                <a:spcPts val="0"/>
              </a:spcAft>
              <a:buClr>
                <a:schemeClr val="dk1"/>
              </a:buClr>
              <a:buSzPts val="4800"/>
              <a:buFont typeface="Source Serif 4"/>
              <a:buNone/>
              <a:defRPr sz="4800">
                <a:solidFill>
                  <a:schemeClr val="dk1"/>
                </a:solidFill>
                <a:latin typeface="Source Serif 4"/>
                <a:ea typeface="Source Serif 4"/>
                <a:cs typeface="Source Serif 4"/>
                <a:sym typeface="Source Serif 4"/>
              </a:defRPr>
            </a:lvl4pPr>
            <a:lvl5pPr lvl="4">
              <a:spcBef>
                <a:spcPts val="0"/>
              </a:spcBef>
              <a:spcAft>
                <a:spcPts val="0"/>
              </a:spcAft>
              <a:buClr>
                <a:schemeClr val="dk1"/>
              </a:buClr>
              <a:buSzPts val="4800"/>
              <a:buFont typeface="Source Serif 4"/>
              <a:buNone/>
              <a:defRPr sz="4800">
                <a:solidFill>
                  <a:schemeClr val="dk1"/>
                </a:solidFill>
                <a:latin typeface="Source Serif 4"/>
                <a:ea typeface="Source Serif 4"/>
                <a:cs typeface="Source Serif 4"/>
                <a:sym typeface="Source Serif 4"/>
              </a:defRPr>
            </a:lvl5pPr>
            <a:lvl6pPr lvl="5">
              <a:spcBef>
                <a:spcPts val="0"/>
              </a:spcBef>
              <a:spcAft>
                <a:spcPts val="0"/>
              </a:spcAft>
              <a:buClr>
                <a:schemeClr val="dk1"/>
              </a:buClr>
              <a:buSzPts val="4800"/>
              <a:buFont typeface="Source Serif 4"/>
              <a:buNone/>
              <a:defRPr sz="4800">
                <a:solidFill>
                  <a:schemeClr val="dk1"/>
                </a:solidFill>
                <a:latin typeface="Source Serif 4"/>
                <a:ea typeface="Source Serif 4"/>
                <a:cs typeface="Source Serif 4"/>
                <a:sym typeface="Source Serif 4"/>
              </a:defRPr>
            </a:lvl6pPr>
            <a:lvl7pPr lvl="6">
              <a:spcBef>
                <a:spcPts val="0"/>
              </a:spcBef>
              <a:spcAft>
                <a:spcPts val="0"/>
              </a:spcAft>
              <a:buClr>
                <a:schemeClr val="dk1"/>
              </a:buClr>
              <a:buSzPts val="4800"/>
              <a:buFont typeface="Source Serif 4"/>
              <a:buNone/>
              <a:defRPr sz="4800">
                <a:solidFill>
                  <a:schemeClr val="dk1"/>
                </a:solidFill>
                <a:latin typeface="Source Serif 4"/>
                <a:ea typeface="Source Serif 4"/>
                <a:cs typeface="Source Serif 4"/>
                <a:sym typeface="Source Serif 4"/>
              </a:defRPr>
            </a:lvl7pPr>
            <a:lvl8pPr lvl="7">
              <a:spcBef>
                <a:spcPts val="0"/>
              </a:spcBef>
              <a:spcAft>
                <a:spcPts val="0"/>
              </a:spcAft>
              <a:buClr>
                <a:schemeClr val="dk1"/>
              </a:buClr>
              <a:buSzPts val="4800"/>
              <a:buFont typeface="Source Serif 4"/>
              <a:buNone/>
              <a:defRPr sz="4800">
                <a:solidFill>
                  <a:schemeClr val="dk1"/>
                </a:solidFill>
                <a:latin typeface="Source Serif 4"/>
                <a:ea typeface="Source Serif 4"/>
                <a:cs typeface="Source Serif 4"/>
                <a:sym typeface="Source Serif 4"/>
              </a:defRPr>
            </a:lvl8pPr>
            <a:lvl9pPr lvl="8">
              <a:spcBef>
                <a:spcPts val="0"/>
              </a:spcBef>
              <a:spcAft>
                <a:spcPts val="0"/>
              </a:spcAft>
              <a:buClr>
                <a:schemeClr val="dk1"/>
              </a:buClr>
              <a:buSzPts val="4800"/>
              <a:buFont typeface="Source Serif 4"/>
              <a:buNone/>
              <a:defRPr sz="4800">
                <a:solidFill>
                  <a:schemeClr val="dk1"/>
                </a:solidFill>
                <a:latin typeface="Source Serif 4"/>
                <a:ea typeface="Source Serif 4"/>
                <a:cs typeface="Source Serif 4"/>
                <a:sym typeface="Source Serif 4"/>
              </a:defRPr>
            </a:lvl9pPr>
          </a:lstStyle>
          <a:p/>
        </p:txBody>
      </p:sp>
      <p:sp>
        <p:nvSpPr>
          <p:cNvPr id="960" name="Google Shape;960;p96"/>
          <p:cNvSpPr txBox="1"/>
          <p:nvPr>
            <p:ph idx="2" type="body"/>
          </p:nvPr>
        </p:nvSpPr>
        <p:spPr>
          <a:xfrm>
            <a:off x="4564425" y="2634200"/>
            <a:ext cx="3565200" cy="1566900"/>
          </a:xfrm>
          <a:prstGeom prst="rect">
            <a:avLst/>
          </a:prstGeom>
          <a:noFill/>
          <a:ln>
            <a:noFill/>
          </a:ln>
        </p:spPr>
        <p:txBody>
          <a:bodyPr anchorCtr="0" anchor="t" bIns="91425" lIns="91425" spcFirstLastPara="1" rIns="91425" wrap="square" tIns="91425">
            <a:noAutofit/>
          </a:bodyPr>
          <a:lstStyle>
            <a:lvl1pPr indent="-285750" lvl="0" marL="457200">
              <a:spcBef>
                <a:spcPts val="0"/>
              </a:spcBef>
              <a:spcAft>
                <a:spcPts val="0"/>
              </a:spcAft>
              <a:buClr>
                <a:schemeClr val="lt2"/>
              </a:buClr>
              <a:buSzPts val="900"/>
              <a:buFont typeface="Montserrat"/>
              <a:buChar char="●"/>
              <a:defRPr sz="900">
                <a:solidFill>
                  <a:schemeClr val="lt2"/>
                </a:solidFill>
                <a:latin typeface="Montserrat"/>
                <a:ea typeface="Montserrat"/>
                <a:cs typeface="Montserrat"/>
                <a:sym typeface="Montserrat"/>
              </a:defRPr>
            </a:lvl1pPr>
            <a:lvl2pPr indent="-285750" lvl="1" marL="914400">
              <a:spcBef>
                <a:spcPts val="0"/>
              </a:spcBef>
              <a:spcAft>
                <a:spcPts val="0"/>
              </a:spcAft>
              <a:buClr>
                <a:schemeClr val="lt2"/>
              </a:buClr>
              <a:buSzPts val="900"/>
              <a:buFont typeface="Montserrat"/>
              <a:buChar char="○"/>
              <a:defRPr sz="900">
                <a:solidFill>
                  <a:schemeClr val="lt2"/>
                </a:solidFill>
                <a:latin typeface="Montserrat"/>
                <a:ea typeface="Montserrat"/>
                <a:cs typeface="Montserrat"/>
                <a:sym typeface="Montserrat"/>
              </a:defRPr>
            </a:lvl2pPr>
            <a:lvl3pPr indent="-285750" lvl="2" marL="1371600">
              <a:spcBef>
                <a:spcPts val="0"/>
              </a:spcBef>
              <a:spcAft>
                <a:spcPts val="0"/>
              </a:spcAft>
              <a:buClr>
                <a:schemeClr val="lt2"/>
              </a:buClr>
              <a:buSzPts val="900"/>
              <a:buFont typeface="Montserrat"/>
              <a:buChar char="■"/>
              <a:defRPr sz="900">
                <a:solidFill>
                  <a:schemeClr val="lt2"/>
                </a:solidFill>
                <a:latin typeface="Montserrat"/>
                <a:ea typeface="Montserrat"/>
                <a:cs typeface="Montserrat"/>
                <a:sym typeface="Montserrat"/>
              </a:defRPr>
            </a:lvl3pPr>
            <a:lvl4pPr indent="-285750" lvl="3" marL="1828800">
              <a:spcBef>
                <a:spcPts val="0"/>
              </a:spcBef>
              <a:spcAft>
                <a:spcPts val="0"/>
              </a:spcAft>
              <a:buClr>
                <a:schemeClr val="lt2"/>
              </a:buClr>
              <a:buSzPts val="900"/>
              <a:buFont typeface="Montserrat"/>
              <a:buChar char="●"/>
              <a:defRPr sz="900">
                <a:solidFill>
                  <a:schemeClr val="lt2"/>
                </a:solidFill>
                <a:latin typeface="Montserrat"/>
                <a:ea typeface="Montserrat"/>
                <a:cs typeface="Montserrat"/>
                <a:sym typeface="Montserrat"/>
              </a:defRPr>
            </a:lvl4pPr>
            <a:lvl5pPr indent="-285750" lvl="4" marL="2286000">
              <a:spcBef>
                <a:spcPts val="0"/>
              </a:spcBef>
              <a:spcAft>
                <a:spcPts val="0"/>
              </a:spcAft>
              <a:buClr>
                <a:schemeClr val="lt2"/>
              </a:buClr>
              <a:buSzPts val="900"/>
              <a:buFont typeface="Montserrat"/>
              <a:buChar char="○"/>
              <a:defRPr sz="900">
                <a:solidFill>
                  <a:schemeClr val="lt2"/>
                </a:solidFill>
                <a:latin typeface="Montserrat"/>
                <a:ea typeface="Montserrat"/>
                <a:cs typeface="Montserrat"/>
                <a:sym typeface="Montserrat"/>
              </a:defRPr>
            </a:lvl5pPr>
            <a:lvl6pPr indent="-285750" lvl="5" marL="2743200">
              <a:spcBef>
                <a:spcPts val="0"/>
              </a:spcBef>
              <a:spcAft>
                <a:spcPts val="0"/>
              </a:spcAft>
              <a:buClr>
                <a:schemeClr val="lt2"/>
              </a:buClr>
              <a:buSzPts val="900"/>
              <a:buFont typeface="Montserrat"/>
              <a:buChar char="■"/>
              <a:defRPr sz="900">
                <a:solidFill>
                  <a:schemeClr val="lt2"/>
                </a:solidFill>
                <a:latin typeface="Montserrat"/>
                <a:ea typeface="Montserrat"/>
                <a:cs typeface="Montserrat"/>
                <a:sym typeface="Montserrat"/>
              </a:defRPr>
            </a:lvl6pPr>
            <a:lvl7pPr indent="-285750" lvl="6" marL="3200400">
              <a:spcBef>
                <a:spcPts val="0"/>
              </a:spcBef>
              <a:spcAft>
                <a:spcPts val="0"/>
              </a:spcAft>
              <a:buClr>
                <a:schemeClr val="lt2"/>
              </a:buClr>
              <a:buSzPts val="900"/>
              <a:buFont typeface="Montserrat"/>
              <a:buChar char="●"/>
              <a:defRPr sz="900">
                <a:solidFill>
                  <a:schemeClr val="lt2"/>
                </a:solidFill>
                <a:latin typeface="Montserrat"/>
                <a:ea typeface="Montserrat"/>
                <a:cs typeface="Montserrat"/>
                <a:sym typeface="Montserrat"/>
              </a:defRPr>
            </a:lvl7pPr>
            <a:lvl8pPr indent="-285750" lvl="7" marL="3657600">
              <a:spcBef>
                <a:spcPts val="0"/>
              </a:spcBef>
              <a:spcAft>
                <a:spcPts val="0"/>
              </a:spcAft>
              <a:buClr>
                <a:schemeClr val="lt2"/>
              </a:buClr>
              <a:buSzPts val="900"/>
              <a:buFont typeface="Montserrat"/>
              <a:buChar char="○"/>
              <a:defRPr sz="900">
                <a:solidFill>
                  <a:schemeClr val="lt2"/>
                </a:solidFill>
                <a:latin typeface="Montserrat"/>
                <a:ea typeface="Montserrat"/>
                <a:cs typeface="Montserrat"/>
                <a:sym typeface="Montserrat"/>
              </a:defRPr>
            </a:lvl8pPr>
            <a:lvl9pPr indent="-285750" lvl="8" marL="4114800">
              <a:spcBef>
                <a:spcPts val="0"/>
              </a:spcBef>
              <a:spcAft>
                <a:spcPts val="0"/>
              </a:spcAft>
              <a:buClr>
                <a:schemeClr val="lt2"/>
              </a:buClr>
              <a:buSzPts val="900"/>
              <a:buFont typeface="Montserrat"/>
              <a:buChar char="■"/>
              <a:defRPr sz="900">
                <a:solidFill>
                  <a:schemeClr val="lt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 id="2147483752" r:id="rId12"/>
    <p:sldLayoutId id="2147483753" r:id="rId13"/>
    <p:sldLayoutId id="2147483754" r:id="rId14"/>
    <p:sldLayoutId id="2147483755" r:id="rId15"/>
    <p:sldLayoutId id="2147483756" r:id="rId16"/>
    <p:sldLayoutId id="2147483757" r:id="rId17"/>
    <p:sldLayoutId id="2147483758" r:id="rId18"/>
    <p:sldLayoutId id="2147483759" r:id="rId19"/>
    <p:sldLayoutId id="2147483760" r:id="rId20"/>
    <p:sldLayoutId id="2147483761" r:id="rId21"/>
    <p:sldLayoutId id="2147483762" r:id="rId22"/>
    <p:sldLayoutId id="2147483763" r:id="rId23"/>
    <p:sldLayoutId id="2147483764" r:id="rId24"/>
    <p:sldLayoutId id="2147483765" r:id="rId25"/>
    <p:sldLayoutId id="2147483766" r:id="rId26"/>
    <p:sldLayoutId id="2147483767" r:id="rId27"/>
    <p:sldLayoutId id="2147483768" r:id="rId28"/>
    <p:sldLayoutId id="2147483769" r:id="rId29"/>
    <p:sldLayoutId id="2147483770" r:id="rId30"/>
    <p:sldLayoutId id="2147483771" r:id="rId31"/>
    <p:sldLayoutId id="2147483772" r:id="rId32"/>
    <p:sldLayoutId id="2147483773" r:id="rId33"/>
    <p:sldLayoutId id="2147483774" r:id="rId34"/>
    <p:sldLayoutId id="2147483775" r:id="rId35"/>
    <p:sldLayoutId id="2147483776" r:id="rId36"/>
    <p:sldLayoutId id="2147483777" r:id="rId37"/>
    <p:sldLayoutId id="2147483778" r:id="rId38"/>
    <p:sldLayoutId id="2147483779" r:id="rId39"/>
    <p:sldLayoutId id="2147483780" r:id="rId40"/>
    <p:sldLayoutId id="2147483781" r:id="rId41"/>
    <p:sldLayoutId id="2147483782" r:id="rId42"/>
    <p:sldLayoutId id="2147483783" r:id="rId43"/>
    <p:sldLayoutId id="2147483784" r:id="rId44"/>
    <p:sldLayoutId id="2147483785" r:id="rId45"/>
    <p:sldLayoutId id="2147483786" r:id="rId4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161">
          <p15:clr>
            <a:srgbClr val="E46962"/>
          </p15:clr>
        </p15:guide>
        <p15:guide id="2" pos="5599">
          <p15:clr>
            <a:srgbClr val="E46962"/>
          </p15:clr>
        </p15:guide>
        <p15:guide id="3" orient="horz" pos="161">
          <p15:clr>
            <a:srgbClr val="E46962"/>
          </p15:clr>
        </p15:guide>
        <p15:guide id="4" orient="horz" pos="3079">
          <p15:clr>
            <a:srgbClr val="E46962"/>
          </p15:clr>
        </p15:guide>
        <p15:guide id="5" pos="1463">
          <p15:clr>
            <a:srgbClr val="E46962"/>
          </p15:clr>
        </p15:guide>
        <p15:guide id="6" pos="1532">
          <p15:clr>
            <a:srgbClr val="E46962"/>
          </p15:clr>
        </p15:guide>
        <p15:guide id="7" pos="2845">
          <p15:clr>
            <a:srgbClr val="E46962"/>
          </p15:clr>
        </p15:guide>
        <p15:guide id="8" pos="2916">
          <p15:clr>
            <a:srgbClr val="E46962"/>
          </p15:clr>
        </p15:guide>
        <p15:guide id="9" pos="4228">
          <p15:clr>
            <a:srgbClr val="E46962"/>
          </p15:clr>
        </p15:guide>
        <p15:guide id="10" pos="4297">
          <p15:clr>
            <a:srgbClr val="E46962"/>
          </p15:clr>
        </p15:guide>
      </p15:sldGuideLst>
    </p:ext>
  </p:extLst>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1376" name="Shape 1376"/>
        <p:cNvGrpSpPr/>
        <p:nvPr/>
      </p:nvGrpSpPr>
      <p:grpSpPr>
        <a:xfrm>
          <a:off x="0" y="0"/>
          <a:ext cx="0" cy="0"/>
          <a:chOff x="0" y="0"/>
          <a:chExt cx="0" cy="0"/>
        </a:xfrm>
      </p:grpSpPr>
      <p:sp>
        <p:nvSpPr>
          <p:cNvPr id="1377" name="Google Shape;1377;p143"/>
          <p:cNvSpPr txBox="1"/>
          <p:nvPr>
            <p:ph type="title"/>
          </p:nvPr>
        </p:nvSpPr>
        <p:spPr>
          <a:xfrm>
            <a:off x="311700" y="445025"/>
            <a:ext cx="8520600" cy="572700"/>
          </a:xfrm>
          <a:prstGeom prst="rect">
            <a:avLst/>
          </a:prstGeom>
          <a:noFill/>
          <a:ln>
            <a:noFill/>
          </a:ln>
        </p:spPr>
        <p:txBody>
          <a:bodyPr anchorCtr="0" anchor="t" bIns="91425" lIns="0" spcFirstLastPara="1" rIns="91425" wrap="square" tIns="91425">
            <a:spAutoFit/>
          </a:bodyPr>
          <a:lstStyle>
            <a:lvl1pPr lvl="0">
              <a:spcBef>
                <a:spcPts val="0"/>
              </a:spcBef>
              <a:spcAft>
                <a:spcPts val="0"/>
              </a:spcAft>
              <a:buClr>
                <a:srgbClr val="F04F4B"/>
              </a:buClr>
              <a:buSzPts val="2400"/>
              <a:buFont typeface="Poppins"/>
              <a:buNone/>
              <a:defRPr b="1" sz="2400">
                <a:solidFill>
                  <a:srgbClr val="F04F4B"/>
                </a:solidFill>
                <a:latin typeface="Poppins"/>
                <a:ea typeface="Poppins"/>
                <a:cs typeface="Poppins"/>
                <a:sym typeface="Poppins"/>
              </a:defRPr>
            </a:lvl1pPr>
            <a:lvl2pPr lvl="1">
              <a:spcBef>
                <a:spcPts val="0"/>
              </a:spcBef>
              <a:spcAft>
                <a:spcPts val="0"/>
              </a:spcAft>
              <a:buClr>
                <a:srgbClr val="F04F4B"/>
              </a:buClr>
              <a:buSzPts val="2400"/>
              <a:buFont typeface="Poppins"/>
              <a:buNone/>
              <a:defRPr b="1" sz="2400">
                <a:solidFill>
                  <a:srgbClr val="F04F4B"/>
                </a:solidFill>
                <a:latin typeface="Poppins"/>
                <a:ea typeface="Poppins"/>
                <a:cs typeface="Poppins"/>
                <a:sym typeface="Poppins"/>
              </a:defRPr>
            </a:lvl2pPr>
            <a:lvl3pPr lvl="2">
              <a:spcBef>
                <a:spcPts val="0"/>
              </a:spcBef>
              <a:spcAft>
                <a:spcPts val="0"/>
              </a:spcAft>
              <a:buClr>
                <a:srgbClr val="F04F4B"/>
              </a:buClr>
              <a:buSzPts val="2400"/>
              <a:buFont typeface="Poppins"/>
              <a:buNone/>
              <a:defRPr b="1" sz="2400">
                <a:solidFill>
                  <a:srgbClr val="F04F4B"/>
                </a:solidFill>
                <a:latin typeface="Poppins"/>
                <a:ea typeface="Poppins"/>
                <a:cs typeface="Poppins"/>
                <a:sym typeface="Poppins"/>
              </a:defRPr>
            </a:lvl3pPr>
            <a:lvl4pPr lvl="3">
              <a:spcBef>
                <a:spcPts val="0"/>
              </a:spcBef>
              <a:spcAft>
                <a:spcPts val="0"/>
              </a:spcAft>
              <a:buClr>
                <a:srgbClr val="F04F4B"/>
              </a:buClr>
              <a:buSzPts val="2400"/>
              <a:buFont typeface="Poppins"/>
              <a:buNone/>
              <a:defRPr b="1" sz="2400">
                <a:solidFill>
                  <a:srgbClr val="F04F4B"/>
                </a:solidFill>
                <a:latin typeface="Poppins"/>
                <a:ea typeface="Poppins"/>
                <a:cs typeface="Poppins"/>
                <a:sym typeface="Poppins"/>
              </a:defRPr>
            </a:lvl4pPr>
            <a:lvl5pPr lvl="4">
              <a:spcBef>
                <a:spcPts val="0"/>
              </a:spcBef>
              <a:spcAft>
                <a:spcPts val="0"/>
              </a:spcAft>
              <a:buClr>
                <a:srgbClr val="F04F4B"/>
              </a:buClr>
              <a:buSzPts val="2400"/>
              <a:buFont typeface="Poppins"/>
              <a:buNone/>
              <a:defRPr b="1" sz="2400">
                <a:solidFill>
                  <a:srgbClr val="F04F4B"/>
                </a:solidFill>
                <a:latin typeface="Poppins"/>
                <a:ea typeface="Poppins"/>
                <a:cs typeface="Poppins"/>
                <a:sym typeface="Poppins"/>
              </a:defRPr>
            </a:lvl5pPr>
            <a:lvl6pPr lvl="5">
              <a:spcBef>
                <a:spcPts val="0"/>
              </a:spcBef>
              <a:spcAft>
                <a:spcPts val="0"/>
              </a:spcAft>
              <a:buClr>
                <a:srgbClr val="F04F4B"/>
              </a:buClr>
              <a:buSzPts val="2400"/>
              <a:buFont typeface="Poppins"/>
              <a:buNone/>
              <a:defRPr b="1" sz="2400">
                <a:solidFill>
                  <a:srgbClr val="F04F4B"/>
                </a:solidFill>
                <a:latin typeface="Poppins"/>
                <a:ea typeface="Poppins"/>
                <a:cs typeface="Poppins"/>
                <a:sym typeface="Poppins"/>
              </a:defRPr>
            </a:lvl6pPr>
            <a:lvl7pPr lvl="6">
              <a:spcBef>
                <a:spcPts val="0"/>
              </a:spcBef>
              <a:spcAft>
                <a:spcPts val="0"/>
              </a:spcAft>
              <a:buClr>
                <a:srgbClr val="F04F4B"/>
              </a:buClr>
              <a:buSzPts val="2400"/>
              <a:buFont typeface="Poppins"/>
              <a:buNone/>
              <a:defRPr b="1" sz="2400">
                <a:solidFill>
                  <a:srgbClr val="F04F4B"/>
                </a:solidFill>
                <a:latin typeface="Poppins"/>
                <a:ea typeface="Poppins"/>
                <a:cs typeface="Poppins"/>
                <a:sym typeface="Poppins"/>
              </a:defRPr>
            </a:lvl7pPr>
            <a:lvl8pPr lvl="7">
              <a:spcBef>
                <a:spcPts val="0"/>
              </a:spcBef>
              <a:spcAft>
                <a:spcPts val="0"/>
              </a:spcAft>
              <a:buClr>
                <a:srgbClr val="F04F4B"/>
              </a:buClr>
              <a:buSzPts val="2400"/>
              <a:buFont typeface="Poppins"/>
              <a:buNone/>
              <a:defRPr b="1" sz="2400">
                <a:solidFill>
                  <a:srgbClr val="F04F4B"/>
                </a:solidFill>
                <a:latin typeface="Poppins"/>
                <a:ea typeface="Poppins"/>
                <a:cs typeface="Poppins"/>
                <a:sym typeface="Poppins"/>
              </a:defRPr>
            </a:lvl8pPr>
            <a:lvl9pPr lvl="8">
              <a:spcBef>
                <a:spcPts val="0"/>
              </a:spcBef>
              <a:spcAft>
                <a:spcPts val="0"/>
              </a:spcAft>
              <a:buClr>
                <a:srgbClr val="F04F4B"/>
              </a:buClr>
              <a:buSzPts val="2400"/>
              <a:buFont typeface="Poppins"/>
              <a:buNone/>
              <a:defRPr b="1" sz="2400">
                <a:solidFill>
                  <a:srgbClr val="F04F4B"/>
                </a:solidFill>
                <a:latin typeface="Poppins"/>
                <a:ea typeface="Poppins"/>
                <a:cs typeface="Poppins"/>
                <a:sym typeface="Poppins"/>
              </a:defRPr>
            </a:lvl9pPr>
          </a:lstStyle>
          <a:p/>
        </p:txBody>
      </p:sp>
      <p:sp>
        <p:nvSpPr>
          <p:cNvPr id="1378" name="Google Shape;1378;p143"/>
          <p:cNvSpPr txBox="1"/>
          <p:nvPr>
            <p:ph idx="1" type="body"/>
          </p:nvPr>
        </p:nvSpPr>
        <p:spPr>
          <a:xfrm>
            <a:off x="311700" y="101772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rgbClr val="434343"/>
              </a:buClr>
              <a:buSzPts val="1800"/>
              <a:buFont typeface="Roboto Medium"/>
              <a:buChar char="●"/>
              <a:defRPr sz="1800">
                <a:solidFill>
                  <a:srgbClr val="434343"/>
                </a:solidFill>
                <a:latin typeface="Roboto Medium"/>
                <a:ea typeface="Roboto Medium"/>
                <a:cs typeface="Roboto Medium"/>
                <a:sym typeface="Roboto Medium"/>
              </a:defRPr>
            </a:lvl1pPr>
            <a:lvl2pPr indent="-342900" lvl="1" marL="914400">
              <a:lnSpc>
                <a:spcPct val="115000"/>
              </a:lnSpc>
              <a:spcBef>
                <a:spcPts val="0"/>
              </a:spcBef>
              <a:spcAft>
                <a:spcPts val="0"/>
              </a:spcAft>
              <a:buClr>
                <a:srgbClr val="434343"/>
              </a:buClr>
              <a:buSzPts val="1800"/>
              <a:buFont typeface="Roboto Medium"/>
              <a:buChar char="○"/>
              <a:defRPr sz="1800">
                <a:solidFill>
                  <a:srgbClr val="434343"/>
                </a:solidFill>
                <a:latin typeface="Roboto Medium"/>
                <a:ea typeface="Roboto Medium"/>
                <a:cs typeface="Roboto Medium"/>
                <a:sym typeface="Roboto Medium"/>
              </a:defRPr>
            </a:lvl2pPr>
            <a:lvl3pPr indent="-342900" lvl="2" marL="1371600">
              <a:lnSpc>
                <a:spcPct val="115000"/>
              </a:lnSpc>
              <a:spcBef>
                <a:spcPts val="0"/>
              </a:spcBef>
              <a:spcAft>
                <a:spcPts val="0"/>
              </a:spcAft>
              <a:buClr>
                <a:srgbClr val="434343"/>
              </a:buClr>
              <a:buSzPts val="1800"/>
              <a:buFont typeface="Roboto Medium"/>
              <a:buChar char="■"/>
              <a:defRPr sz="1800">
                <a:solidFill>
                  <a:srgbClr val="434343"/>
                </a:solidFill>
                <a:latin typeface="Roboto Medium"/>
                <a:ea typeface="Roboto Medium"/>
                <a:cs typeface="Roboto Medium"/>
                <a:sym typeface="Roboto Medium"/>
              </a:defRPr>
            </a:lvl3pPr>
            <a:lvl4pPr indent="-342900" lvl="3" marL="1828800">
              <a:lnSpc>
                <a:spcPct val="115000"/>
              </a:lnSpc>
              <a:spcBef>
                <a:spcPts val="0"/>
              </a:spcBef>
              <a:spcAft>
                <a:spcPts val="0"/>
              </a:spcAft>
              <a:buClr>
                <a:srgbClr val="434343"/>
              </a:buClr>
              <a:buSzPts val="1800"/>
              <a:buFont typeface="Roboto Medium"/>
              <a:buChar char="●"/>
              <a:defRPr sz="1800">
                <a:solidFill>
                  <a:srgbClr val="434343"/>
                </a:solidFill>
                <a:latin typeface="Roboto Medium"/>
                <a:ea typeface="Roboto Medium"/>
                <a:cs typeface="Roboto Medium"/>
                <a:sym typeface="Roboto Medium"/>
              </a:defRPr>
            </a:lvl4pPr>
            <a:lvl5pPr indent="-342900" lvl="4" marL="2286000">
              <a:lnSpc>
                <a:spcPct val="115000"/>
              </a:lnSpc>
              <a:spcBef>
                <a:spcPts val="0"/>
              </a:spcBef>
              <a:spcAft>
                <a:spcPts val="0"/>
              </a:spcAft>
              <a:buClr>
                <a:srgbClr val="434343"/>
              </a:buClr>
              <a:buSzPts val="1800"/>
              <a:buFont typeface="Roboto Medium"/>
              <a:buChar char="○"/>
              <a:defRPr sz="1800">
                <a:solidFill>
                  <a:srgbClr val="434343"/>
                </a:solidFill>
                <a:latin typeface="Roboto Medium"/>
                <a:ea typeface="Roboto Medium"/>
                <a:cs typeface="Roboto Medium"/>
                <a:sym typeface="Roboto Medium"/>
              </a:defRPr>
            </a:lvl5pPr>
            <a:lvl6pPr indent="-342900" lvl="5" marL="2743200">
              <a:lnSpc>
                <a:spcPct val="115000"/>
              </a:lnSpc>
              <a:spcBef>
                <a:spcPts val="0"/>
              </a:spcBef>
              <a:spcAft>
                <a:spcPts val="0"/>
              </a:spcAft>
              <a:buClr>
                <a:srgbClr val="434343"/>
              </a:buClr>
              <a:buSzPts val="1800"/>
              <a:buFont typeface="Roboto Medium"/>
              <a:buChar char="■"/>
              <a:defRPr sz="1800">
                <a:solidFill>
                  <a:srgbClr val="434343"/>
                </a:solidFill>
                <a:latin typeface="Roboto Medium"/>
                <a:ea typeface="Roboto Medium"/>
                <a:cs typeface="Roboto Medium"/>
                <a:sym typeface="Roboto Medium"/>
              </a:defRPr>
            </a:lvl6pPr>
            <a:lvl7pPr indent="-342900" lvl="6" marL="3200400">
              <a:lnSpc>
                <a:spcPct val="115000"/>
              </a:lnSpc>
              <a:spcBef>
                <a:spcPts val="0"/>
              </a:spcBef>
              <a:spcAft>
                <a:spcPts val="0"/>
              </a:spcAft>
              <a:buClr>
                <a:srgbClr val="434343"/>
              </a:buClr>
              <a:buSzPts val="1800"/>
              <a:buFont typeface="Roboto Medium"/>
              <a:buChar char="●"/>
              <a:defRPr sz="1800">
                <a:solidFill>
                  <a:srgbClr val="434343"/>
                </a:solidFill>
                <a:latin typeface="Roboto Medium"/>
                <a:ea typeface="Roboto Medium"/>
                <a:cs typeface="Roboto Medium"/>
                <a:sym typeface="Roboto Medium"/>
              </a:defRPr>
            </a:lvl7pPr>
            <a:lvl8pPr indent="-342900" lvl="7" marL="3657600">
              <a:lnSpc>
                <a:spcPct val="115000"/>
              </a:lnSpc>
              <a:spcBef>
                <a:spcPts val="0"/>
              </a:spcBef>
              <a:spcAft>
                <a:spcPts val="0"/>
              </a:spcAft>
              <a:buClr>
                <a:srgbClr val="434343"/>
              </a:buClr>
              <a:buSzPts val="1800"/>
              <a:buFont typeface="Roboto Medium"/>
              <a:buChar char="○"/>
              <a:defRPr sz="1800">
                <a:solidFill>
                  <a:srgbClr val="434343"/>
                </a:solidFill>
                <a:latin typeface="Roboto Medium"/>
                <a:ea typeface="Roboto Medium"/>
                <a:cs typeface="Roboto Medium"/>
                <a:sym typeface="Roboto Medium"/>
              </a:defRPr>
            </a:lvl8pPr>
            <a:lvl9pPr indent="-342900" lvl="8" marL="4114800">
              <a:lnSpc>
                <a:spcPct val="115000"/>
              </a:lnSpc>
              <a:spcBef>
                <a:spcPts val="0"/>
              </a:spcBef>
              <a:spcAft>
                <a:spcPts val="0"/>
              </a:spcAft>
              <a:buClr>
                <a:srgbClr val="434343"/>
              </a:buClr>
              <a:buSzPts val="1800"/>
              <a:buFont typeface="Roboto Medium"/>
              <a:buChar char="■"/>
              <a:defRPr sz="1800">
                <a:solidFill>
                  <a:srgbClr val="434343"/>
                </a:solidFill>
                <a:latin typeface="Roboto Medium"/>
                <a:ea typeface="Roboto Medium"/>
                <a:cs typeface="Roboto Medium"/>
                <a:sym typeface="Roboto Medium"/>
              </a:defRPr>
            </a:lvl9pPr>
          </a:lstStyle>
          <a:p/>
        </p:txBody>
      </p:sp>
      <p:pic>
        <p:nvPicPr>
          <p:cNvPr id="1379" name="Google Shape;1379;p143"/>
          <p:cNvPicPr preferRelativeResize="0"/>
          <p:nvPr/>
        </p:nvPicPr>
        <p:blipFill>
          <a:blip r:embed="rId2">
            <a:alphaModFix/>
          </a:blip>
          <a:stretch>
            <a:fillRect/>
          </a:stretch>
        </p:blipFill>
        <p:spPr>
          <a:xfrm>
            <a:off x="8626550" y="4656800"/>
            <a:ext cx="205750" cy="1574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787" r:id="rId3"/>
    <p:sldLayoutId id="2147483788" r:id="rId4"/>
    <p:sldLayoutId id="2147483789" r:id="rId5"/>
    <p:sldLayoutId id="2147483790" r:id="rId6"/>
    <p:sldLayoutId id="2147483791" r:id="rId7"/>
    <p:sldLayoutId id="2147483792" r:id="rId8"/>
    <p:sldLayoutId id="2147483793" r:id="rId9"/>
    <p:sldLayoutId id="2147483794" r:id="rId10"/>
    <p:sldLayoutId id="2147483795" r:id="rId11"/>
    <p:sldLayoutId id="2147483796" r:id="rId12"/>
    <p:sldLayoutId id="2147483797" r:id="rId13"/>
    <p:sldLayoutId id="2147483798" r:id="rId14"/>
    <p:sldLayoutId id="2147483799" r:id="rId15"/>
    <p:sldLayoutId id="2147483800" r:id="rId16"/>
    <p:sldLayoutId id="2147483801" r:id="rId17"/>
    <p:sldLayoutId id="2147483802" r:id="rId18"/>
    <p:sldLayoutId id="2147483803" r:id="rId19"/>
    <p:sldLayoutId id="2147483804" r:id="rId20"/>
    <p:sldLayoutId id="2147483805" r:id="rId21"/>
    <p:sldLayoutId id="2147483806" r:id="rId22"/>
    <p:sldLayoutId id="2147483807"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196">
          <p15:clr>
            <a:srgbClr val="E46962"/>
          </p15:clr>
        </p15:guide>
        <p15:guide id="2" orient="horz" pos="207">
          <p15:clr>
            <a:srgbClr val="E46962"/>
          </p15:clr>
        </p15:guide>
        <p15:guide id="3" orient="horz" pos="3033">
          <p15:clr>
            <a:srgbClr val="E46962"/>
          </p15:clr>
        </p15:guide>
        <p15:guide id="4" pos="5564">
          <p15:clr>
            <a:srgbClr val="E46962"/>
          </p15:clr>
        </p15:guide>
        <p15:guide id="5" pos="2880">
          <p15:clr>
            <a:srgbClr val="E46962"/>
          </p15:clr>
        </p15:guide>
        <p15:guide id="6" pos="1908">
          <p15:clr>
            <a:srgbClr val="E46962"/>
          </p15:clr>
        </p15:guide>
        <p15:guide id="7" pos="3888">
          <p15:clr>
            <a:srgbClr val="E46962"/>
          </p15:clr>
        </p15:guide>
        <p15:guide id="8" orient="horz" pos="1620">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5.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8.png"/><Relationship Id="rId6"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5.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9.png"/><Relationship Id="rId5" Type="http://schemas.openxmlformats.org/officeDocument/2006/relationships/image" Target="../media/image12.png"/><Relationship Id="rId6"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4.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3.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4.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7" name="Shape 1507"/>
        <p:cNvGrpSpPr/>
        <p:nvPr/>
      </p:nvGrpSpPr>
      <p:grpSpPr>
        <a:xfrm>
          <a:off x="0" y="0"/>
          <a:ext cx="0" cy="0"/>
          <a:chOff x="0" y="0"/>
          <a:chExt cx="0" cy="0"/>
        </a:xfrm>
      </p:grpSpPr>
      <p:sp>
        <p:nvSpPr>
          <p:cNvPr id="1508" name="Google Shape;1508;p165"/>
          <p:cNvSpPr txBox="1"/>
          <p:nvPr>
            <p:ph idx="4" type="title"/>
          </p:nvPr>
        </p:nvSpPr>
        <p:spPr>
          <a:xfrm>
            <a:off x="82075" y="1105125"/>
            <a:ext cx="8631900" cy="1705800"/>
          </a:xfrm>
          <a:prstGeom prst="rect">
            <a:avLst/>
          </a:prstGeom>
        </p:spPr>
        <p:txBody>
          <a:bodyPr anchorCtr="0" anchor="t" bIns="0" lIns="0" spcFirstLastPara="1" rIns="0" wrap="square" tIns="0">
            <a:noAutofit/>
          </a:bodyPr>
          <a:lstStyle/>
          <a:p>
            <a:pPr indent="0" lvl="0" marL="0" rtl="0" algn="just">
              <a:lnSpc>
                <a:spcPct val="50000"/>
              </a:lnSpc>
              <a:spcBef>
                <a:spcPts val="0"/>
              </a:spcBef>
              <a:spcAft>
                <a:spcPts val="0"/>
              </a:spcAft>
              <a:buNone/>
            </a:pPr>
            <a:r>
              <a:rPr i="0" lang="en" sz="5400">
                <a:latin typeface="Calibri"/>
                <a:ea typeface="Calibri"/>
                <a:cs typeface="Calibri"/>
                <a:sym typeface="Calibri"/>
              </a:rPr>
              <a:t>AL Nokhba</a:t>
            </a:r>
            <a:endParaRPr i="0" sz="5400">
              <a:latin typeface="Calibri"/>
              <a:ea typeface="Calibri"/>
              <a:cs typeface="Calibri"/>
              <a:sym typeface="Calibri"/>
            </a:endParaRPr>
          </a:p>
          <a:p>
            <a:pPr indent="0" lvl="0" marL="0" rtl="0" algn="just">
              <a:lnSpc>
                <a:spcPct val="50000"/>
              </a:lnSpc>
              <a:spcBef>
                <a:spcPts val="0"/>
              </a:spcBef>
              <a:spcAft>
                <a:spcPts val="0"/>
              </a:spcAft>
              <a:buNone/>
            </a:pPr>
            <a:r>
              <a:t/>
            </a:r>
            <a:endParaRPr i="0" sz="5400" u="sng">
              <a:latin typeface="Calibri"/>
              <a:ea typeface="Calibri"/>
              <a:cs typeface="Calibri"/>
              <a:sym typeface="Calibri"/>
            </a:endParaRPr>
          </a:p>
          <a:p>
            <a:pPr indent="0" lvl="0" marL="0" rtl="0" algn="just">
              <a:lnSpc>
                <a:spcPct val="50000"/>
              </a:lnSpc>
              <a:spcBef>
                <a:spcPts val="0"/>
              </a:spcBef>
              <a:spcAft>
                <a:spcPts val="0"/>
              </a:spcAft>
              <a:buNone/>
            </a:pPr>
            <a:r>
              <a:rPr i="0" lang="en" sz="5400">
                <a:latin typeface="Calibri"/>
                <a:ea typeface="Calibri"/>
                <a:cs typeface="Calibri"/>
                <a:sym typeface="Calibri"/>
              </a:rPr>
              <a:t>Admin &amp; Mobile Application</a:t>
            </a:r>
            <a:endParaRPr i="0" sz="5400">
              <a:latin typeface="Calibri"/>
              <a:ea typeface="Calibri"/>
              <a:cs typeface="Calibri"/>
              <a:sym typeface="Calibri"/>
            </a:endParaRPr>
          </a:p>
        </p:txBody>
      </p:sp>
      <p:sp>
        <p:nvSpPr>
          <p:cNvPr id="1509" name="Google Shape;1509;p165"/>
          <p:cNvSpPr txBox="1"/>
          <p:nvPr>
            <p:ph idx="3" type="title"/>
          </p:nvPr>
        </p:nvSpPr>
        <p:spPr>
          <a:xfrm>
            <a:off x="82075" y="3811400"/>
            <a:ext cx="7956300" cy="6288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i="0" lang="en" sz="1900">
                <a:latin typeface="Calibri"/>
                <a:ea typeface="Calibri"/>
                <a:cs typeface="Calibri"/>
                <a:sym typeface="Calibri"/>
              </a:rPr>
              <a:t>This project is to build a role-based mobile app for lawyers and users with service requests, payments, and admin control.</a:t>
            </a:r>
            <a:endParaRPr i="0" sz="1900">
              <a:latin typeface="Calibri"/>
              <a:ea typeface="Calibri"/>
              <a:cs typeface="Calibri"/>
              <a:sym typeface="Calibri"/>
            </a:endParaRPr>
          </a:p>
        </p:txBody>
      </p:sp>
      <p:cxnSp>
        <p:nvCxnSpPr>
          <p:cNvPr id="1510" name="Google Shape;1510;p165"/>
          <p:cNvCxnSpPr/>
          <p:nvPr/>
        </p:nvCxnSpPr>
        <p:spPr>
          <a:xfrm>
            <a:off x="3297300" y="3618375"/>
            <a:ext cx="5846700" cy="0"/>
          </a:xfrm>
          <a:prstGeom prst="straightConnector1">
            <a:avLst/>
          </a:prstGeom>
          <a:noFill/>
          <a:ln cap="flat" cmpd="sng" w="9525">
            <a:solidFill>
              <a:schemeClr val="accent3"/>
            </a:solidFill>
            <a:prstDash val="solid"/>
            <a:round/>
            <a:headEnd len="med" w="med" type="none"/>
            <a:tailEnd len="med" w="med" type="none"/>
          </a:ln>
        </p:spPr>
      </p:cxnSp>
      <p:sp>
        <p:nvSpPr>
          <p:cNvPr id="1511" name="Google Shape;1511;p165"/>
          <p:cNvSpPr/>
          <p:nvPr/>
        </p:nvSpPr>
        <p:spPr>
          <a:xfrm>
            <a:off x="6093575" y="2093150"/>
            <a:ext cx="3050400" cy="30504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512" name="Google Shape;1512;p165"/>
          <p:cNvSpPr/>
          <p:nvPr/>
        </p:nvSpPr>
        <p:spPr>
          <a:xfrm flipH="1">
            <a:off x="8338700" y="2810925"/>
            <a:ext cx="1614900" cy="1614900"/>
          </a:xfrm>
          <a:prstGeom prst="arc">
            <a:avLst>
              <a:gd fmla="val 16200000" name="adj1"/>
              <a:gd fmla="val 5413833" name="adj2"/>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513" name="Google Shape;1513;p165"/>
          <p:cNvSpPr txBox="1"/>
          <p:nvPr/>
        </p:nvSpPr>
        <p:spPr>
          <a:xfrm>
            <a:off x="4841200" y="1831225"/>
            <a:ext cx="43257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900">
              <a:solidFill>
                <a:schemeClr val="lt2"/>
              </a:solidFill>
              <a:latin typeface="Montserrat"/>
              <a:ea typeface="Montserrat"/>
              <a:cs typeface="Montserrat"/>
              <a:sym typeface="Montserrat"/>
            </a:endParaRPr>
          </a:p>
        </p:txBody>
      </p:sp>
      <p:cxnSp>
        <p:nvCxnSpPr>
          <p:cNvPr id="1514" name="Google Shape;1514;p165"/>
          <p:cNvCxnSpPr/>
          <p:nvPr/>
        </p:nvCxnSpPr>
        <p:spPr>
          <a:xfrm>
            <a:off x="0" y="3618375"/>
            <a:ext cx="91440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1" name="Shape 1601"/>
        <p:cNvGrpSpPr/>
        <p:nvPr/>
      </p:nvGrpSpPr>
      <p:grpSpPr>
        <a:xfrm>
          <a:off x="0" y="0"/>
          <a:ext cx="0" cy="0"/>
          <a:chOff x="0" y="0"/>
          <a:chExt cx="0" cy="0"/>
        </a:xfrm>
      </p:grpSpPr>
      <p:sp>
        <p:nvSpPr>
          <p:cNvPr id="1602" name="Google Shape;1602;p174"/>
          <p:cNvSpPr txBox="1"/>
          <p:nvPr>
            <p:ph idx="1" type="subTitle"/>
          </p:nvPr>
        </p:nvSpPr>
        <p:spPr>
          <a:xfrm>
            <a:off x="311700" y="329300"/>
            <a:ext cx="3655200" cy="357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3000">
                <a:solidFill>
                  <a:srgbClr val="F04F4B"/>
                </a:solidFill>
                <a:latin typeface="Calibri"/>
                <a:ea typeface="Calibri"/>
                <a:cs typeface="Calibri"/>
                <a:sym typeface="Calibri"/>
              </a:rPr>
              <a:t>Target Users</a:t>
            </a:r>
            <a:endParaRPr sz="3000">
              <a:solidFill>
                <a:srgbClr val="F04F4B"/>
              </a:solidFill>
              <a:latin typeface="Calibri"/>
              <a:ea typeface="Calibri"/>
              <a:cs typeface="Calibri"/>
              <a:sym typeface="Calibri"/>
            </a:endParaRPr>
          </a:p>
        </p:txBody>
      </p:sp>
      <p:sp>
        <p:nvSpPr>
          <p:cNvPr id="1603" name="Google Shape;1603;p174"/>
          <p:cNvSpPr/>
          <p:nvPr/>
        </p:nvSpPr>
        <p:spPr>
          <a:xfrm>
            <a:off x="317575" y="724638"/>
            <a:ext cx="1110300" cy="42900"/>
          </a:xfrm>
          <a:prstGeom prst="rect">
            <a:avLst/>
          </a:prstGeom>
          <a:gradFill>
            <a:gsLst>
              <a:gs pos="0">
                <a:srgbClr val="3F5E86"/>
              </a:gs>
              <a:gs pos="79000">
                <a:srgbClr val="F04F4B"/>
              </a:gs>
              <a:gs pos="100000">
                <a:srgbClr val="DEB9B9"/>
              </a:gs>
            </a:gsLst>
            <a:lin ang="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04F4B"/>
              </a:solidFill>
              <a:latin typeface="Roboto Medium"/>
              <a:ea typeface="Roboto Medium"/>
              <a:cs typeface="Roboto Medium"/>
              <a:sym typeface="Roboto Medium"/>
            </a:endParaRPr>
          </a:p>
        </p:txBody>
      </p:sp>
      <p:grpSp>
        <p:nvGrpSpPr>
          <p:cNvPr id="1604" name="Google Shape;1604;p174"/>
          <p:cNvGrpSpPr/>
          <p:nvPr/>
        </p:nvGrpSpPr>
        <p:grpSpPr>
          <a:xfrm>
            <a:off x="378325" y="2083763"/>
            <a:ext cx="8512300" cy="1537638"/>
            <a:chOff x="482825" y="1226413"/>
            <a:chExt cx="8512300" cy="1537638"/>
          </a:xfrm>
        </p:grpSpPr>
        <p:grpSp>
          <p:nvGrpSpPr>
            <p:cNvPr id="1605" name="Google Shape;1605;p174"/>
            <p:cNvGrpSpPr/>
            <p:nvPr/>
          </p:nvGrpSpPr>
          <p:grpSpPr>
            <a:xfrm>
              <a:off x="482825" y="1226413"/>
              <a:ext cx="5851675" cy="1537638"/>
              <a:chOff x="482825" y="1226413"/>
              <a:chExt cx="5851675" cy="1537638"/>
            </a:xfrm>
          </p:grpSpPr>
          <p:grpSp>
            <p:nvGrpSpPr>
              <p:cNvPr id="1606" name="Google Shape;1606;p174"/>
              <p:cNvGrpSpPr/>
              <p:nvPr/>
            </p:nvGrpSpPr>
            <p:grpSpPr>
              <a:xfrm>
                <a:off x="482825" y="1226413"/>
                <a:ext cx="3309813" cy="1537638"/>
                <a:chOff x="482825" y="1226413"/>
                <a:chExt cx="3309813" cy="1537638"/>
              </a:xfrm>
            </p:grpSpPr>
            <p:grpSp>
              <p:nvGrpSpPr>
                <p:cNvPr id="1607" name="Google Shape;1607;p174"/>
                <p:cNvGrpSpPr/>
                <p:nvPr/>
              </p:nvGrpSpPr>
              <p:grpSpPr>
                <a:xfrm>
                  <a:off x="482825" y="1263475"/>
                  <a:ext cx="1347250" cy="1460425"/>
                  <a:chOff x="254225" y="1263475"/>
                  <a:chExt cx="1347250" cy="1460425"/>
                </a:xfrm>
              </p:grpSpPr>
              <p:pic>
                <p:nvPicPr>
                  <p:cNvPr id="1608" name="Google Shape;1608;p174"/>
                  <p:cNvPicPr preferRelativeResize="0"/>
                  <p:nvPr/>
                </p:nvPicPr>
                <p:blipFill rotWithShape="1">
                  <a:blip r:embed="rId3">
                    <a:alphaModFix/>
                  </a:blip>
                  <a:srcRect b="14588" l="0" r="0" t="0"/>
                  <a:stretch/>
                </p:blipFill>
                <p:spPr>
                  <a:xfrm>
                    <a:off x="317575" y="1263475"/>
                    <a:ext cx="1283900" cy="1096625"/>
                  </a:xfrm>
                  <a:prstGeom prst="rect">
                    <a:avLst/>
                  </a:prstGeom>
                  <a:noFill/>
                  <a:ln>
                    <a:noFill/>
                  </a:ln>
                </p:spPr>
              </p:pic>
              <p:sp>
                <p:nvSpPr>
                  <p:cNvPr id="1609" name="Google Shape;1609;p174"/>
                  <p:cNvSpPr txBox="1"/>
                  <p:nvPr/>
                </p:nvSpPr>
                <p:spPr>
                  <a:xfrm>
                    <a:off x="254225" y="2366300"/>
                    <a:ext cx="1110300" cy="35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700">
                        <a:solidFill>
                          <a:srgbClr val="434343"/>
                        </a:solidFill>
                        <a:latin typeface="Calibri"/>
                        <a:ea typeface="Calibri"/>
                        <a:cs typeface="Calibri"/>
                        <a:sym typeface="Calibri"/>
                      </a:rPr>
                      <a:t>   </a:t>
                    </a:r>
                    <a:r>
                      <a:rPr lang="en" sz="1500">
                        <a:solidFill>
                          <a:srgbClr val="434343"/>
                        </a:solidFill>
                        <a:latin typeface="Calibri"/>
                        <a:ea typeface="Calibri"/>
                        <a:cs typeface="Calibri"/>
                        <a:sym typeface="Calibri"/>
                      </a:rPr>
                      <a:t>Lessor</a:t>
                    </a:r>
                    <a:endParaRPr sz="1500">
                      <a:solidFill>
                        <a:srgbClr val="434343"/>
                      </a:solidFill>
                      <a:latin typeface="Calibri"/>
                      <a:ea typeface="Calibri"/>
                      <a:cs typeface="Calibri"/>
                      <a:sym typeface="Calibri"/>
                    </a:endParaRPr>
                  </a:p>
                </p:txBody>
              </p:sp>
            </p:grpSp>
            <p:grpSp>
              <p:nvGrpSpPr>
                <p:cNvPr id="1610" name="Google Shape;1610;p174"/>
                <p:cNvGrpSpPr/>
                <p:nvPr/>
              </p:nvGrpSpPr>
              <p:grpSpPr>
                <a:xfrm>
                  <a:off x="2395538" y="1226413"/>
                  <a:ext cx="1397100" cy="1537638"/>
                  <a:chOff x="2166938" y="1226413"/>
                  <a:chExt cx="1397100" cy="1537638"/>
                </a:xfrm>
              </p:grpSpPr>
              <p:pic>
                <p:nvPicPr>
                  <p:cNvPr id="1611" name="Google Shape;1611;p174"/>
                  <p:cNvPicPr preferRelativeResize="0"/>
                  <p:nvPr/>
                </p:nvPicPr>
                <p:blipFill rotWithShape="1">
                  <a:blip r:embed="rId4">
                    <a:alphaModFix/>
                  </a:blip>
                  <a:srcRect b="16680" l="0" r="0" t="0"/>
                  <a:stretch/>
                </p:blipFill>
                <p:spPr>
                  <a:xfrm>
                    <a:off x="2166975" y="1226413"/>
                    <a:ext cx="1397050" cy="1171399"/>
                  </a:xfrm>
                  <a:prstGeom prst="rect">
                    <a:avLst/>
                  </a:prstGeom>
                  <a:noFill/>
                  <a:ln>
                    <a:noFill/>
                  </a:ln>
                </p:spPr>
              </p:pic>
              <p:sp>
                <p:nvSpPr>
                  <p:cNvPr id="1612" name="Google Shape;1612;p174"/>
                  <p:cNvSpPr txBox="1"/>
                  <p:nvPr/>
                </p:nvSpPr>
                <p:spPr>
                  <a:xfrm>
                    <a:off x="2166938" y="2348550"/>
                    <a:ext cx="13971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rgbClr val="434343"/>
                        </a:solidFill>
                        <a:latin typeface="Calibri"/>
                        <a:ea typeface="Calibri"/>
                        <a:cs typeface="Calibri"/>
                        <a:sym typeface="Calibri"/>
                      </a:rPr>
                      <a:t>Lessee</a:t>
                    </a:r>
                    <a:endParaRPr sz="1200"/>
                  </a:p>
                </p:txBody>
              </p:sp>
            </p:grpSp>
          </p:grpSp>
          <p:grpSp>
            <p:nvGrpSpPr>
              <p:cNvPr id="1613" name="Google Shape;1613;p174"/>
              <p:cNvGrpSpPr/>
              <p:nvPr/>
            </p:nvGrpSpPr>
            <p:grpSpPr>
              <a:xfrm>
                <a:off x="4292700" y="1263475"/>
                <a:ext cx="2041800" cy="1500575"/>
                <a:chOff x="3987900" y="1263475"/>
                <a:chExt cx="2041800" cy="1500575"/>
              </a:xfrm>
            </p:grpSpPr>
            <p:pic>
              <p:nvPicPr>
                <p:cNvPr id="1614" name="Google Shape;1614;p174"/>
                <p:cNvPicPr preferRelativeResize="0"/>
                <p:nvPr/>
              </p:nvPicPr>
              <p:blipFill rotWithShape="1">
                <a:blip r:embed="rId5">
                  <a:alphaModFix/>
                </a:blip>
                <a:srcRect b="16680" l="0" r="0" t="0"/>
                <a:stretch/>
              </p:blipFill>
              <p:spPr>
                <a:xfrm>
                  <a:off x="4222500" y="1263475"/>
                  <a:ext cx="1280160" cy="1097280"/>
                </a:xfrm>
                <a:prstGeom prst="rect">
                  <a:avLst/>
                </a:prstGeom>
                <a:noFill/>
                <a:ln>
                  <a:noFill/>
                </a:ln>
              </p:spPr>
            </p:pic>
            <p:sp>
              <p:nvSpPr>
                <p:cNvPr id="1615" name="Google Shape;1615;p174"/>
                <p:cNvSpPr txBox="1"/>
                <p:nvPr/>
              </p:nvSpPr>
              <p:spPr>
                <a:xfrm>
                  <a:off x="3987900" y="2348550"/>
                  <a:ext cx="20418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rgbClr val="434343"/>
                      </a:solidFill>
                      <a:latin typeface="Calibri"/>
                      <a:ea typeface="Calibri"/>
                      <a:cs typeface="Calibri"/>
                      <a:sym typeface="Calibri"/>
                    </a:rPr>
                    <a:t>Admin(Head Office)</a:t>
                  </a:r>
                  <a:endParaRPr sz="1200"/>
                </a:p>
              </p:txBody>
            </p:sp>
          </p:grpSp>
        </p:grpSp>
        <p:grpSp>
          <p:nvGrpSpPr>
            <p:cNvPr id="1616" name="Google Shape;1616;p174"/>
            <p:cNvGrpSpPr/>
            <p:nvPr/>
          </p:nvGrpSpPr>
          <p:grpSpPr>
            <a:xfrm>
              <a:off x="6469425" y="1263475"/>
              <a:ext cx="2525700" cy="1500575"/>
              <a:chOff x="5631225" y="1263475"/>
              <a:chExt cx="2525700" cy="1500575"/>
            </a:xfrm>
          </p:grpSpPr>
          <p:pic>
            <p:nvPicPr>
              <p:cNvPr id="1617" name="Google Shape;1617;p174"/>
              <p:cNvPicPr preferRelativeResize="0"/>
              <p:nvPr/>
            </p:nvPicPr>
            <p:blipFill rotWithShape="1">
              <a:blip r:embed="rId6">
                <a:alphaModFix/>
              </a:blip>
              <a:srcRect b="12884" l="0" r="0" t="0"/>
              <a:stretch/>
            </p:blipFill>
            <p:spPr>
              <a:xfrm>
                <a:off x="6254000" y="1263475"/>
                <a:ext cx="1280160" cy="1097280"/>
              </a:xfrm>
              <a:prstGeom prst="rect">
                <a:avLst/>
              </a:prstGeom>
              <a:noFill/>
              <a:ln>
                <a:noFill/>
              </a:ln>
            </p:spPr>
          </p:pic>
          <p:sp>
            <p:nvSpPr>
              <p:cNvPr id="1618" name="Google Shape;1618;p174"/>
              <p:cNvSpPr txBox="1"/>
              <p:nvPr/>
            </p:nvSpPr>
            <p:spPr>
              <a:xfrm>
                <a:off x="5631225" y="2348550"/>
                <a:ext cx="25257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rgbClr val="434343"/>
                    </a:solidFill>
                    <a:latin typeface="Calibri"/>
                    <a:ea typeface="Calibri"/>
                    <a:cs typeface="Calibri"/>
                    <a:sym typeface="Calibri"/>
                  </a:rPr>
                  <a:t>Franchise / City Partner</a:t>
                </a:r>
                <a:endParaRPr sz="1200"/>
              </a:p>
            </p:txBody>
          </p:sp>
        </p:grpSp>
      </p:grpSp>
      <p:cxnSp>
        <p:nvCxnSpPr>
          <p:cNvPr id="1619" name="Google Shape;1619;p174"/>
          <p:cNvCxnSpPr/>
          <p:nvPr/>
        </p:nvCxnSpPr>
        <p:spPr>
          <a:xfrm flipH="1">
            <a:off x="1936400" y="1260550"/>
            <a:ext cx="20700" cy="2724600"/>
          </a:xfrm>
          <a:prstGeom prst="straightConnector1">
            <a:avLst/>
          </a:prstGeom>
          <a:noFill/>
          <a:ln cap="flat" cmpd="sng" w="19050">
            <a:solidFill>
              <a:srgbClr val="595959"/>
            </a:solidFill>
            <a:prstDash val="solid"/>
            <a:round/>
            <a:headEnd len="med" w="med" type="none"/>
            <a:tailEnd len="med" w="med" type="none"/>
          </a:ln>
        </p:spPr>
      </p:cxnSp>
      <p:cxnSp>
        <p:nvCxnSpPr>
          <p:cNvPr id="1620" name="Google Shape;1620;p174"/>
          <p:cNvCxnSpPr/>
          <p:nvPr/>
        </p:nvCxnSpPr>
        <p:spPr>
          <a:xfrm flipH="1">
            <a:off x="4018300" y="1257850"/>
            <a:ext cx="10200" cy="2730000"/>
          </a:xfrm>
          <a:prstGeom prst="straightConnector1">
            <a:avLst/>
          </a:prstGeom>
          <a:noFill/>
          <a:ln cap="flat" cmpd="sng" w="19050">
            <a:solidFill>
              <a:srgbClr val="595959"/>
            </a:solidFill>
            <a:prstDash val="solid"/>
            <a:round/>
            <a:headEnd len="med" w="med" type="none"/>
            <a:tailEnd len="med" w="med" type="none"/>
          </a:ln>
        </p:spPr>
      </p:cxnSp>
      <p:cxnSp>
        <p:nvCxnSpPr>
          <p:cNvPr id="1621" name="Google Shape;1621;p174"/>
          <p:cNvCxnSpPr/>
          <p:nvPr/>
        </p:nvCxnSpPr>
        <p:spPr>
          <a:xfrm flipH="1">
            <a:off x="6284975" y="1257850"/>
            <a:ext cx="10200" cy="2730000"/>
          </a:xfrm>
          <a:prstGeom prst="straightConnector1">
            <a:avLst/>
          </a:prstGeom>
          <a:noFill/>
          <a:ln cap="flat" cmpd="sng" w="19050">
            <a:solidFill>
              <a:srgbClr val="595959"/>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5" name="Shape 1625"/>
        <p:cNvGrpSpPr/>
        <p:nvPr/>
      </p:nvGrpSpPr>
      <p:grpSpPr>
        <a:xfrm>
          <a:off x="0" y="0"/>
          <a:ext cx="0" cy="0"/>
          <a:chOff x="0" y="0"/>
          <a:chExt cx="0" cy="0"/>
        </a:xfrm>
      </p:grpSpPr>
      <p:sp>
        <p:nvSpPr>
          <p:cNvPr id="1626" name="Google Shape;1626;p175"/>
          <p:cNvSpPr txBox="1"/>
          <p:nvPr>
            <p:ph idx="1" type="subTitle"/>
          </p:nvPr>
        </p:nvSpPr>
        <p:spPr>
          <a:xfrm>
            <a:off x="311700" y="329300"/>
            <a:ext cx="3655200" cy="3576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3000">
                <a:solidFill>
                  <a:srgbClr val="F04F4B"/>
                </a:solidFill>
                <a:latin typeface="Calibri"/>
                <a:ea typeface="Calibri"/>
                <a:cs typeface="Calibri"/>
                <a:sym typeface="Calibri"/>
              </a:rPr>
              <a:t>Target Users</a:t>
            </a:r>
            <a:endParaRPr sz="3000">
              <a:solidFill>
                <a:srgbClr val="F04F4B"/>
              </a:solidFill>
              <a:latin typeface="Calibri"/>
              <a:ea typeface="Calibri"/>
              <a:cs typeface="Calibri"/>
              <a:sym typeface="Calibri"/>
            </a:endParaRPr>
          </a:p>
        </p:txBody>
      </p:sp>
      <p:sp>
        <p:nvSpPr>
          <p:cNvPr id="1627" name="Google Shape;1627;p175"/>
          <p:cNvSpPr/>
          <p:nvPr/>
        </p:nvSpPr>
        <p:spPr>
          <a:xfrm>
            <a:off x="317575" y="724638"/>
            <a:ext cx="1110300" cy="42900"/>
          </a:xfrm>
          <a:prstGeom prst="rect">
            <a:avLst/>
          </a:prstGeom>
          <a:gradFill>
            <a:gsLst>
              <a:gs pos="0">
                <a:srgbClr val="3F5E86"/>
              </a:gs>
              <a:gs pos="79000">
                <a:srgbClr val="F04F4B"/>
              </a:gs>
              <a:gs pos="100000">
                <a:srgbClr val="DEB9B9"/>
              </a:gs>
            </a:gsLst>
            <a:lin ang="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04F4B"/>
              </a:solidFill>
              <a:latin typeface="Roboto Medium"/>
              <a:ea typeface="Roboto Medium"/>
              <a:cs typeface="Roboto Medium"/>
              <a:sym typeface="Roboto Medium"/>
            </a:endParaRPr>
          </a:p>
        </p:txBody>
      </p:sp>
      <p:cxnSp>
        <p:nvCxnSpPr>
          <p:cNvPr id="1628" name="Google Shape;1628;p175"/>
          <p:cNvCxnSpPr/>
          <p:nvPr/>
        </p:nvCxnSpPr>
        <p:spPr>
          <a:xfrm flipH="1">
            <a:off x="2246775" y="1260550"/>
            <a:ext cx="20700" cy="2724600"/>
          </a:xfrm>
          <a:prstGeom prst="straightConnector1">
            <a:avLst/>
          </a:prstGeom>
          <a:noFill/>
          <a:ln cap="flat" cmpd="sng" w="19050">
            <a:solidFill>
              <a:srgbClr val="595959"/>
            </a:solidFill>
            <a:prstDash val="solid"/>
            <a:round/>
            <a:headEnd len="med" w="med" type="none"/>
            <a:tailEnd len="med" w="med" type="none"/>
          </a:ln>
        </p:spPr>
      </p:cxnSp>
      <p:cxnSp>
        <p:nvCxnSpPr>
          <p:cNvPr id="1629" name="Google Shape;1629;p175"/>
          <p:cNvCxnSpPr/>
          <p:nvPr/>
        </p:nvCxnSpPr>
        <p:spPr>
          <a:xfrm flipH="1">
            <a:off x="4297275" y="1257850"/>
            <a:ext cx="10200" cy="2730000"/>
          </a:xfrm>
          <a:prstGeom prst="straightConnector1">
            <a:avLst/>
          </a:prstGeom>
          <a:noFill/>
          <a:ln cap="flat" cmpd="sng" w="19050">
            <a:solidFill>
              <a:srgbClr val="595959"/>
            </a:solidFill>
            <a:prstDash val="solid"/>
            <a:round/>
            <a:headEnd len="med" w="med" type="none"/>
            <a:tailEnd len="med" w="med" type="none"/>
          </a:ln>
        </p:spPr>
      </p:cxnSp>
      <p:cxnSp>
        <p:nvCxnSpPr>
          <p:cNvPr id="1630" name="Google Shape;1630;p175"/>
          <p:cNvCxnSpPr/>
          <p:nvPr/>
        </p:nvCxnSpPr>
        <p:spPr>
          <a:xfrm flipH="1">
            <a:off x="6652800" y="1257850"/>
            <a:ext cx="10200" cy="2730000"/>
          </a:xfrm>
          <a:prstGeom prst="straightConnector1">
            <a:avLst/>
          </a:prstGeom>
          <a:noFill/>
          <a:ln cap="flat" cmpd="sng" w="19050">
            <a:solidFill>
              <a:srgbClr val="595959"/>
            </a:solidFill>
            <a:prstDash val="solid"/>
            <a:round/>
            <a:headEnd len="med" w="med" type="none"/>
            <a:tailEnd len="med" w="med" type="none"/>
          </a:ln>
        </p:spPr>
      </p:cxnSp>
      <p:grpSp>
        <p:nvGrpSpPr>
          <p:cNvPr id="1631" name="Google Shape;1631;p175"/>
          <p:cNvGrpSpPr/>
          <p:nvPr/>
        </p:nvGrpSpPr>
        <p:grpSpPr>
          <a:xfrm>
            <a:off x="577775" y="1996463"/>
            <a:ext cx="8512300" cy="1615363"/>
            <a:chOff x="577775" y="1996463"/>
            <a:chExt cx="8512300" cy="1615363"/>
          </a:xfrm>
        </p:grpSpPr>
        <p:grpSp>
          <p:nvGrpSpPr>
            <p:cNvPr id="1632" name="Google Shape;1632;p175"/>
            <p:cNvGrpSpPr/>
            <p:nvPr/>
          </p:nvGrpSpPr>
          <p:grpSpPr>
            <a:xfrm>
              <a:off x="577775" y="2057925"/>
              <a:ext cx="8512300" cy="1553900"/>
              <a:chOff x="272975" y="2057925"/>
              <a:chExt cx="8512300" cy="1553900"/>
            </a:xfrm>
          </p:grpSpPr>
          <p:grpSp>
            <p:nvGrpSpPr>
              <p:cNvPr id="1633" name="Google Shape;1633;p175"/>
              <p:cNvGrpSpPr/>
              <p:nvPr/>
            </p:nvGrpSpPr>
            <p:grpSpPr>
              <a:xfrm>
                <a:off x="272975" y="2111250"/>
                <a:ext cx="8512300" cy="1500575"/>
                <a:chOff x="482825" y="1263475"/>
                <a:chExt cx="8512300" cy="1500575"/>
              </a:xfrm>
            </p:grpSpPr>
            <p:grpSp>
              <p:nvGrpSpPr>
                <p:cNvPr id="1634" name="Google Shape;1634;p175"/>
                <p:cNvGrpSpPr/>
                <p:nvPr/>
              </p:nvGrpSpPr>
              <p:grpSpPr>
                <a:xfrm>
                  <a:off x="482825" y="1263475"/>
                  <a:ext cx="5986600" cy="1500575"/>
                  <a:chOff x="482825" y="1263475"/>
                  <a:chExt cx="5986600" cy="1500575"/>
                </a:xfrm>
              </p:grpSpPr>
              <p:grpSp>
                <p:nvGrpSpPr>
                  <p:cNvPr id="1635" name="Google Shape;1635;p175"/>
                  <p:cNvGrpSpPr/>
                  <p:nvPr/>
                </p:nvGrpSpPr>
                <p:grpSpPr>
                  <a:xfrm>
                    <a:off x="482825" y="1263475"/>
                    <a:ext cx="3587475" cy="1500575"/>
                    <a:chOff x="482825" y="1263475"/>
                    <a:chExt cx="3587475" cy="1500575"/>
                  </a:xfrm>
                </p:grpSpPr>
                <p:grpSp>
                  <p:nvGrpSpPr>
                    <p:cNvPr id="1636" name="Google Shape;1636;p175"/>
                    <p:cNvGrpSpPr/>
                    <p:nvPr/>
                  </p:nvGrpSpPr>
                  <p:grpSpPr>
                    <a:xfrm>
                      <a:off x="482825" y="1263475"/>
                      <a:ext cx="1347250" cy="1460425"/>
                      <a:chOff x="254225" y="1263475"/>
                      <a:chExt cx="1347250" cy="1460425"/>
                    </a:xfrm>
                  </p:grpSpPr>
                  <p:pic>
                    <p:nvPicPr>
                      <p:cNvPr id="1637" name="Google Shape;1637;p175"/>
                      <p:cNvPicPr preferRelativeResize="0"/>
                      <p:nvPr/>
                    </p:nvPicPr>
                    <p:blipFill rotWithShape="1">
                      <a:blip r:embed="rId3">
                        <a:alphaModFix/>
                      </a:blip>
                      <a:srcRect b="14588" l="0" r="0" t="0"/>
                      <a:stretch/>
                    </p:blipFill>
                    <p:spPr>
                      <a:xfrm>
                        <a:off x="317575" y="1263475"/>
                        <a:ext cx="1283900" cy="1096625"/>
                      </a:xfrm>
                      <a:prstGeom prst="rect">
                        <a:avLst/>
                      </a:prstGeom>
                      <a:noFill/>
                      <a:ln>
                        <a:noFill/>
                      </a:ln>
                    </p:spPr>
                  </p:pic>
                  <p:sp>
                    <p:nvSpPr>
                      <p:cNvPr id="1638" name="Google Shape;1638;p175"/>
                      <p:cNvSpPr txBox="1"/>
                      <p:nvPr/>
                    </p:nvSpPr>
                    <p:spPr>
                      <a:xfrm>
                        <a:off x="254225" y="2366300"/>
                        <a:ext cx="1110300" cy="357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700">
                            <a:solidFill>
                              <a:srgbClr val="434343"/>
                            </a:solidFill>
                            <a:latin typeface="Calibri"/>
                            <a:ea typeface="Calibri"/>
                            <a:cs typeface="Calibri"/>
                            <a:sym typeface="Calibri"/>
                          </a:rPr>
                          <a:t>   </a:t>
                        </a:r>
                        <a:r>
                          <a:rPr lang="en" sz="1500">
                            <a:solidFill>
                              <a:srgbClr val="434343"/>
                            </a:solidFill>
                            <a:latin typeface="Calibri"/>
                            <a:ea typeface="Calibri"/>
                            <a:cs typeface="Calibri"/>
                            <a:sym typeface="Calibri"/>
                          </a:rPr>
                          <a:t>Vendors</a:t>
                        </a:r>
                        <a:endParaRPr sz="1500">
                          <a:solidFill>
                            <a:srgbClr val="434343"/>
                          </a:solidFill>
                          <a:latin typeface="Calibri"/>
                          <a:ea typeface="Calibri"/>
                          <a:cs typeface="Calibri"/>
                          <a:sym typeface="Calibri"/>
                        </a:endParaRPr>
                      </a:p>
                    </p:txBody>
                  </p:sp>
                </p:grpSp>
                <p:sp>
                  <p:nvSpPr>
                    <p:cNvPr id="1639" name="Google Shape;1639;p175"/>
                    <p:cNvSpPr txBox="1"/>
                    <p:nvPr/>
                  </p:nvSpPr>
                  <p:spPr>
                    <a:xfrm>
                      <a:off x="2209700" y="2348550"/>
                      <a:ext cx="18606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rgbClr val="434343"/>
                          </a:solidFill>
                          <a:latin typeface="Calibri"/>
                          <a:ea typeface="Calibri"/>
                          <a:cs typeface="Calibri"/>
                          <a:sym typeface="Calibri"/>
                        </a:rPr>
                        <a:t>CRM/Support Team</a:t>
                      </a:r>
                      <a:endParaRPr sz="1200"/>
                    </a:p>
                  </p:txBody>
                </p:sp>
              </p:grpSp>
              <p:sp>
                <p:nvSpPr>
                  <p:cNvPr id="1640" name="Google Shape;1640;p175"/>
                  <p:cNvSpPr txBox="1"/>
                  <p:nvPr/>
                </p:nvSpPr>
                <p:spPr>
                  <a:xfrm>
                    <a:off x="4300725" y="2348550"/>
                    <a:ext cx="21687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rgbClr val="434343"/>
                        </a:solidFill>
                        <a:latin typeface="Calibri"/>
                        <a:ea typeface="Calibri"/>
                        <a:cs typeface="Calibri"/>
                        <a:sym typeface="Calibri"/>
                      </a:rPr>
                      <a:t>Legal Head/Compliance</a:t>
                    </a:r>
                    <a:endParaRPr sz="1200"/>
                  </a:p>
                </p:txBody>
              </p:sp>
            </p:grpSp>
            <p:sp>
              <p:nvSpPr>
                <p:cNvPr id="1641" name="Google Shape;1641;p175"/>
                <p:cNvSpPr txBox="1"/>
                <p:nvPr/>
              </p:nvSpPr>
              <p:spPr>
                <a:xfrm>
                  <a:off x="6469425" y="2348550"/>
                  <a:ext cx="25257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rgbClr val="434343"/>
                      </a:solidFill>
                      <a:latin typeface="Calibri"/>
                      <a:ea typeface="Calibri"/>
                      <a:cs typeface="Calibri"/>
                      <a:sym typeface="Calibri"/>
                    </a:rPr>
                    <a:t>Investor</a:t>
                  </a:r>
                  <a:endParaRPr sz="1200"/>
                </a:p>
              </p:txBody>
            </p:sp>
          </p:grpSp>
          <p:pic>
            <p:nvPicPr>
              <p:cNvPr id="1642" name="Google Shape;1642;p175"/>
              <p:cNvPicPr preferRelativeResize="0"/>
              <p:nvPr/>
            </p:nvPicPr>
            <p:blipFill rotWithShape="1">
              <a:blip r:embed="rId4">
                <a:alphaModFix/>
              </a:blip>
              <a:srcRect b="15973" l="0" r="0" t="0"/>
              <a:stretch/>
            </p:blipFill>
            <p:spPr>
              <a:xfrm>
                <a:off x="2329450" y="2057925"/>
                <a:ext cx="1399025" cy="1099025"/>
              </a:xfrm>
              <a:prstGeom prst="rect">
                <a:avLst/>
              </a:prstGeom>
              <a:noFill/>
              <a:ln>
                <a:noFill/>
              </a:ln>
            </p:spPr>
          </p:pic>
        </p:grpSp>
        <p:pic>
          <p:nvPicPr>
            <p:cNvPr id="1643" name="Google Shape;1643;p175"/>
            <p:cNvPicPr preferRelativeResize="0"/>
            <p:nvPr/>
          </p:nvPicPr>
          <p:blipFill rotWithShape="1">
            <a:blip r:embed="rId5">
              <a:alphaModFix/>
            </a:blip>
            <a:srcRect b="14390" l="0" r="0" t="0"/>
            <a:stretch/>
          </p:blipFill>
          <p:spPr>
            <a:xfrm>
              <a:off x="4840050" y="1996463"/>
              <a:ext cx="1280160" cy="1097280"/>
            </a:xfrm>
            <a:prstGeom prst="rect">
              <a:avLst/>
            </a:prstGeom>
            <a:noFill/>
            <a:ln>
              <a:noFill/>
            </a:ln>
          </p:spPr>
        </p:pic>
      </p:grpSp>
      <p:pic>
        <p:nvPicPr>
          <p:cNvPr id="1644" name="Google Shape;1644;p175"/>
          <p:cNvPicPr preferRelativeResize="0"/>
          <p:nvPr/>
        </p:nvPicPr>
        <p:blipFill rotWithShape="1">
          <a:blip r:embed="rId6">
            <a:alphaModFix/>
          </a:blip>
          <a:srcRect b="18220" l="0" r="0" t="0"/>
          <a:stretch/>
        </p:blipFill>
        <p:spPr>
          <a:xfrm>
            <a:off x="7195600" y="1996475"/>
            <a:ext cx="1280149" cy="1209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8" name="Shape 1648"/>
        <p:cNvGrpSpPr/>
        <p:nvPr/>
      </p:nvGrpSpPr>
      <p:grpSpPr>
        <a:xfrm>
          <a:off x="0" y="0"/>
          <a:ext cx="0" cy="0"/>
          <a:chOff x="0" y="0"/>
          <a:chExt cx="0" cy="0"/>
        </a:xfrm>
      </p:grpSpPr>
      <p:sp>
        <p:nvSpPr>
          <p:cNvPr id="1649" name="Google Shape;1649;p176"/>
          <p:cNvSpPr txBox="1"/>
          <p:nvPr>
            <p:ph idx="4" type="title"/>
          </p:nvPr>
        </p:nvSpPr>
        <p:spPr>
          <a:xfrm>
            <a:off x="2839100" y="1899625"/>
            <a:ext cx="8631900" cy="1705800"/>
          </a:xfrm>
          <a:prstGeom prst="rect">
            <a:avLst/>
          </a:prstGeom>
        </p:spPr>
        <p:txBody>
          <a:bodyPr anchorCtr="0" anchor="t" bIns="0" lIns="0" spcFirstLastPara="1" rIns="0" wrap="square" tIns="0">
            <a:noAutofit/>
          </a:bodyPr>
          <a:lstStyle/>
          <a:p>
            <a:pPr indent="0" lvl="0" marL="0" rtl="0" algn="just">
              <a:lnSpc>
                <a:spcPct val="50000"/>
              </a:lnSpc>
              <a:spcBef>
                <a:spcPts val="0"/>
              </a:spcBef>
              <a:spcAft>
                <a:spcPts val="0"/>
              </a:spcAft>
              <a:buNone/>
            </a:pPr>
            <a:r>
              <a:rPr i="0" lang="en" sz="5600">
                <a:latin typeface="Calibri"/>
                <a:ea typeface="Calibri"/>
                <a:cs typeface="Calibri"/>
                <a:sym typeface="Calibri"/>
              </a:rPr>
              <a:t>Thank You.</a:t>
            </a:r>
            <a:endParaRPr i="0" sz="5600">
              <a:latin typeface="Calibri"/>
              <a:ea typeface="Calibri"/>
              <a:cs typeface="Calibri"/>
              <a:sym typeface="Calibri"/>
            </a:endParaRPr>
          </a:p>
        </p:txBody>
      </p:sp>
      <p:sp>
        <p:nvSpPr>
          <p:cNvPr id="1650" name="Google Shape;1650;p176"/>
          <p:cNvSpPr/>
          <p:nvPr/>
        </p:nvSpPr>
        <p:spPr>
          <a:xfrm>
            <a:off x="6093575" y="2093150"/>
            <a:ext cx="3050400" cy="3050400"/>
          </a:xfrm>
          <a:prstGeom prst="ellipse">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651" name="Google Shape;1651;p176"/>
          <p:cNvSpPr/>
          <p:nvPr/>
        </p:nvSpPr>
        <p:spPr>
          <a:xfrm flipH="1">
            <a:off x="8338700" y="2810925"/>
            <a:ext cx="1614900" cy="1614900"/>
          </a:xfrm>
          <a:prstGeom prst="arc">
            <a:avLst>
              <a:gd fmla="val 16200000" name="adj1"/>
              <a:gd fmla="val 5413833" name="adj2"/>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652" name="Google Shape;1652;p176"/>
          <p:cNvSpPr txBox="1"/>
          <p:nvPr/>
        </p:nvSpPr>
        <p:spPr>
          <a:xfrm>
            <a:off x="4841200" y="1831225"/>
            <a:ext cx="43257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900">
              <a:solidFill>
                <a:schemeClr val="lt2"/>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1518" name="Shape 1518"/>
        <p:cNvGrpSpPr/>
        <p:nvPr/>
      </p:nvGrpSpPr>
      <p:grpSpPr>
        <a:xfrm>
          <a:off x="0" y="0"/>
          <a:ext cx="0" cy="0"/>
          <a:chOff x="0" y="0"/>
          <a:chExt cx="0" cy="0"/>
        </a:xfrm>
      </p:grpSpPr>
      <p:sp>
        <p:nvSpPr>
          <p:cNvPr id="1519" name="Google Shape;1519;p166"/>
          <p:cNvSpPr txBox="1"/>
          <p:nvPr>
            <p:ph idx="4294967295" type="title"/>
          </p:nvPr>
        </p:nvSpPr>
        <p:spPr>
          <a:xfrm>
            <a:off x="256025" y="93150"/>
            <a:ext cx="5750100" cy="101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latin typeface="Calibri"/>
                <a:ea typeface="Calibri"/>
                <a:cs typeface="Calibri"/>
                <a:sym typeface="Calibri"/>
              </a:rPr>
              <a:t>Table of contents</a:t>
            </a:r>
            <a:endParaRPr sz="3500">
              <a:latin typeface="Calibri"/>
              <a:ea typeface="Calibri"/>
              <a:cs typeface="Calibri"/>
              <a:sym typeface="Calibri"/>
            </a:endParaRPr>
          </a:p>
        </p:txBody>
      </p:sp>
      <p:sp>
        <p:nvSpPr>
          <p:cNvPr id="1520" name="Google Shape;1520;p166"/>
          <p:cNvSpPr txBox="1"/>
          <p:nvPr/>
        </p:nvSpPr>
        <p:spPr>
          <a:xfrm>
            <a:off x="427250" y="1153225"/>
            <a:ext cx="4089900" cy="325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D21117"/>
                </a:solidFill>
                <a:latin typeface="Calibri"/>
                <a:ea typeface="Calibri"/>
                <a:cs typeface="Calibri"/>
                <a:sym typeface="Calibri"/>
              </a:rPr>
              <a:t>01  Introduction</a:t>
            </a:r>
            <a:endParaRPr sz="1500">
              <a:solidFill>
                <a:srgbClr val="D21117"/>
              </a:solidFill>
              <a:latin typeface="Calibri"/>
              <a:ea typeface="Calibri"/>
              <a:cs typeface="Calibri"/>
              <a:sym typeface="Calibri"/>
            </a:endParaRPr>
          </a:p>
          <a:p>
            <a:pPr indent="0" lvl="0" marL="0" rtl="0" algn="l">
              <a:spcBef>
                <a:spcPts val="0"/>
              </a:spcBef>
              <a:spcAft>
                <a:spcPts val="0"/>
              </a:spcAft>
              <a:buNone/>
            </a:pPr>
            <a:r>
              <a:t/>
            </a:r>
            <a:endParaRPr sz="1500">
              <a:solidFill>
                <a:srgbClr val="D21117"/>
              </a:solidFill>
              <a:latin typeface="Calibri"/>
              <a:ea typeface="Calibri"/>
              <a:cs typeface="Calibri"/>
              <a:sym typeface="Calibri"/>
            </a:endParaRPr>
          </a:p>
          <a:p>
            <a:pPr indent="0" lvl="0" marL="0" rtl="0" algn="l">
              <a:spcBef>
                <a:spcPts val="0"/>
              </a:spcBef>
              <a:spcAft>
                <a:spcPts val="0"/>
              </a:spcAft>
              <a:buNone/>
            </a:pPr>
            <a:r>
              <a:rPr lang="en" sz="1500">
                <a:solidFill>
                  <a:srgbClr val="D21117"/>
                </a:solidFill>
                <a:latin typeface="Calibri"/>
                <a:ea typeface="Calibri"/>
                <a:cs typeface="Calibri"/>
                <a:sym typeface="Calibri"/>
              </a:rPr>
              <a:t>02  Project Objective</a:t>
            </a:r>
            <a:endParaRPr sz="1500">
              <a:solidFill>
                <a:srgbClr val="D21117"/>
              </a:solidFill>
              <a:latin typeface="Calibri"/>
              <a:ea typeface="Calibri"/>
              <a:cs typeface="Calibri"/>
              <a:sym typeface="Calibri"/>
            </a:endParaRPr>
          </a:p>
          <a:p>
            <a:pPr indent="0" lvl="0" marL="0" rtl="0" algn="l">
              <a:spcBef>
                <a:spcPts val="0"/>
              </a:spcBef>
              <a:spcAft>
                <a:spcPts val="0"/>
              </a:spcAft>
              <a:buNone/>
            </a:pPr>
            <a:r>
              <a:t/>
            </a:r>
            <a:endParaRPr sz="1500">
              <a:solidFill>
                <a:srgbClr val="D21117"/>
              </a:solidFill>
              <a:latin typeface="Calibri"/>
              <a:ea typeface="Calibri"/>
              <a:cs typeface="Calibri"/>
              <a:sym typeface="Calibri"/>
            </a:endParaRPr>
          </a:p>
          <a:p>
            <a:pPr indent="0" lvl="0" marL="0" rtl="0" algn="l">
              <a:spcBef>
                <a:spcPts val="0"/>
              </a:spcBef>
              <a:spcAft>
                <a:spcPts val="0"/>
              </a:spcAft>
              <a:buNone/>
            </a:pPr>
            <a:r>
              <a:rPr lang="en" sz="1500">
                <a:solidFill>
                  <a:srgbClr val="D21117"/>
                </a:solidFill>
                <a:latin typeface="Calibri"/>
                <a:ea typeface="Calibri"/>
                <a:cs typeface="Calibri"/>
                <a:sym typeface="Calibri"/>
              </a:rPr>
              <a:t>03  Target Users</a:t>
            </a:r>
            <a:endParaRPr sz="1500">
              <a:solidFill>
                <a:srgbClr val="D21117"/>
              </a:solidFill>
              <a:latin typeface="Calibri"/>
              <a:ea typeface="Calibri"/>
              <a:cs typeface="Calibri"/>
              <a:sym typeface="Calibri"/>
            </a:endParaRPr>
          </a:p>
          <a:p>
            <a:pPr indent="0" lvl="0" marL="0" rtl="0" algn="l">
              <a:spcBef>
                <a:spcPts val="0"/>
              </a:spcBef>
              <a:spcAft>
                <a:spcPts val="0"/>
              </a:spcAft>
              <a:buNone/>
            </a:pPr>
            <a:r>
              <a:t/>
            </a:r>
            <a:endParaRPr sz="1500">
              <a:solidFill>
                <a:srgbClr val="D21117"/>
              </a:solidFill>
              <a:latin typeface="Calibri"/>
              <a:ea typeface="Calibri"/>
              <a:cs typeface="Calibri"/>
              <a:sym typeface="Calibri"/>
            </a:endParaRPr>
          </a:p>
          <a:p>
            <a:pPr indent="0" lvl="0" marL="0" rtl="0" algn="l">
              <a:spcBef>
                <a:spcPts val="0"/>
              </a:spcBef>
              <a:spcAft>
                <a:spcPts val="0"/>
              </a:spcAft>
              <a:buNone/>
            </a:pPr>
            <a:r>
              <a:rPr lang="en" sz="1500">
                <a:solidFill>
                  <a:srgbClr val="D21117"/>
                </a:solidFill>
                <a:latin typeface="Calibri"/>
                <a:ea typeface="Calibri"/>
                <a:cs typeface="Calibri"/>
                <a:sym typeface="Calibri"/>
              </a:rPr>
              <a:t>04  Key Features</a:t>
            </a:r>
            <a:endParaRPr sz="1500">
              <a:solidFill>
                <a:srgbClr val="D21117"/>
              </a:solidFill>
              <a:latin typeface="Calibri"/>
              <a:ea typeface="Calibri"/>
              <a:cs typeface="Calibri"/>
              <a:sym typeface="Calibri"/>
            </a:endParaRPr>
          </a:p>
          <a:p>
            <a:pPr indent="0" lvl="0" marL="0" rtl="0" algn="l">
              <a:spcBef>
                <a:spcPts val="0"/>
              </a:spcBef>
              <a:spcAft>
                <a:spcPts val="0"/>
              </a:spcAft>
              <a:buNone/>
            </a:pPr>
            <a:r>
              <a:t/>
            </a:r>
            <a:endParaRPr sz="1500">
              <a:solidFill>
                <a:srgbClr val="D21117"/>
              </a:solidFill>
              <a:latin typeface="Calibri"/>
              <a:ea typeface="Calibri"/>
              <a:cs typeface="Calibri"/>
              <a:sym typeface="Calibri"/>
            </a:endParaRPr>
          </a:p>
          <a:p>
            <a:pPr indent="0" lvl="0" marL="0" rtl="0" algn="l">
              <a:spcBef>
                <a:spcPts val="0"/>
              </a:spcBef>
              <a:spcAft>
                <a:spcPts val="0"/>
              </a:spcAft>
              <a:buNone/>
            </a:pPr>
            <a:r>
              <a:rPr lang="en" sz="1500">
                <a:solidFill>
                  <a:srgbClr val="D21117"/>
                </a:solidFill>
                <a:latin typeface="Calibri"/>
                <a:ea typeface="Calibri"/>
                <a:cs typeface="Calibri"/>
                <a:sym typeface="Calibri"/>
              </a:rPr>
              <a:t>05   TechStack</a:t>
            </a:r>
            <a:endParaRPr sz="1500">
              <a:solidFill>
                <a:srgbClr val="D21117"/>
              </a:solidFill>
              <a:latin typeface="Calibri"/>
              <a:ea typeface="Calibri"/>
              <a:cs typeface="Calibri"/>
              <a:sym typeface="Calibri"/>
            </a:endParaRPr>
          </a:p>
          <a:p>
            <a:pPr indent="0" lvl="0" marL="0" rtl="0" algn="l">
              <a:spcBef>
                <a:spcPts val="0"/>
              </a:spcBef>
              <a:spcAft>
                <a:spcPts val="0"/>
              </a:spcAft>
              <a:buNone/>
            </a:pPr>
            <a:r>
              <a:t/>
            </a:r>
            <a:endParaRPr sz="1500">
              <a:solidFill>
                <a:srgbClr val="D21117"/>
              </a:solidFill>
              <a:latin typeface="Calibri"/>
              <a:ea typeface="Calibri"/>
              <a:cs typeface="Calibri"/>
              <a:sym typeface="Calibri"/>
            </a:endParaRPr>
          </a:p>
          <a:p>
            <a:pPr indent="0" lvl="0" marL="0" rtl="0" algn="l">
              <a:spcBef>
                <a:spcPts val="0"/>
              </a:spcBef>
              <a:spcAft>
                <a:spcPts val="0"/>
              </a:spcAft>
              <a:buNone/>
            </a:pPr>
            <a:r>
              <a:rPr lang="en" sz="1500">
                <a:solidFill>
                  <a:srgbClr val="D21117"/>
                </a:solidFill>
                <a:latin typeface="Calibri"/>
                <a:ea typeface="Calibri"/>
                <a:cs typeface="Calibri"/>
                <a:sym typeface="Calibri"/>
              </a:rPr>
              <a:t>06   Project TimeLine</a:t>
            </a:r>
            <a:endParaRPr sz="1500">
              <a:solidFill>
                <a:srgbClr val="D21117"/>
              </a:solidFill>
              <a:latin typeface="Calibri"/>
              <a:ea typeface="Calibri"/>
              <a:cs typeface="Calibri"/>
              <a:sym typeface="Calibri"/>
            </a:endParaRPr>
          </a:p>
          <a:p>
            <a:pPr indent="0" lvl="0" marL="0" rtl="0" algn="l">
              <a:spcBef>
                <a:spcPts val="0"/>
              </a:spcBef>
              <a:spcAft>
                <a:spcPts val="0"/>
              </a:spcAft>
              <a:buNone/>
            </a:pPr>
            <a:r>
              <a:t/>
            </a:r>
            <a:endParaRPr sz="1500">
              <a:solidFill>
                <a:srgbClr val="D21117"/>
              </a:solidFill>
              <a:latin typeface="Calibri"/>
              <a:ea typeface="Calibri"/>
              <a:cs typeface="Calibri"/>
              <a:sym typeface="Calibri"/>
            </a:endParaRPr>
          </a:p>
          <a:p>
            <a:pPr indent="0" lvl="0" marL="0" rtl="0" algn="l">
              <a:spcBef>
                <a:spcPts val="0"/>
              </a:spcBef>
              <a:spcAft>
                <a:spcPts val="0"/>
              </a:spcAft>
              <a:buNone/>
            </a:pPr>
            <a:r>
              <a:rPr lang="en" sz="1500">
                <a:solidFill>
                  <a:srgbClr val="D21117"/>
                </a:solidFill>
                <a:latin typeface="Calibri"/>
                <a:ea typeface="Calibri"/>
                <a:cs typeface="Calibri"/>
                <a:sym typeface="Calibri"/>
              </a:rPr>
              <a:t>07   Project Costing</a:t>
            </a:r>
            <a:endParaRPr sz="1500">
              <a:solidFill>
                <a:srgbClr val="D21117"/>
              </a:solidFill>
              <a:latin typeface="Calibri"/>
              <a:ea typeface="Calibri"/>
              <a:cs typeface="Calibri"/>
              <a:sym typeface="Calibri"/>
            </a:endParaRPr>
          </a:p>
          <a:p>
            <a:pPr indent="0" lvl="0" marL="0" rtl="0" algn="l">
              <a:spcBef>
                <a:spcPts val="0"/>
              </a:spcBef>
              <a:spcAft>
                <a:spcPts val="0"/>
              </a:spcAft>
              <a:buNone/>
            </a:pPr>
            <a:r>
              <a:t/>
            </a:r>
            <a:endParaRPr sz="1500">
              <a:solidFill>
                <a:srgbClr val="D21117"/>
              </a:solidFill>
              <a:latin typeface="Calibri"/>
              <a:ea typeface="Calibri"/>
              <a:cs typeface="Calibri"/>
              <a:sym typeface="Calibri"/>
            </a:endParaRPr>
          </a:p>
          <a:p>
            <a:pPr indent="0" lvl="0" marL="0" rtl="0" algn="l">
              <a:spcBef>
                <a:spcPts val="0"/>
              </a:spcBef>
              <a:spcAft>
                <a:spcPts val="0"/>
              </a:spcAft>
              <a:buNone/>
            </a:pPr>
            <a:r>
              <a:t/>
            </a:r>
            <a:endParaRPr sz="1500">
              <a:solidFill>
                <a:srgbClr val="D21117"/>
              </a:solidFill>
              <a:latin typeface="Calibri"/>
              <a:ea typeface="Calibri"/>
              <a:cs typeface="Calibri"/>
              <a:sym typeface="Calibri"/>
            </a:endParaRPr>
          </a:p>
          <a:p>
            <a:pPr indent="0" lvl="0" marL="0" rtl="0" algn="l">
              <a:spcBef>
                <a:spcPts val="0"/>
              </a:spcBef>
              <a:spcAft>
                <a:spcPts val="0"/>
              </a:spcAft>
              <a:buNone/>
            </a:pPr>
            <a:r>
              <a:t/>
            </a:r>
            <a:endParaRPr>
              <a:solidFill>
                <a:srgbClr val="D21117"/>
              </a:solidFill>
              <a:latin typeface="Calibri"/>
              <a:ea typeface="Calibri"/>
              <a:cs typeface="Calibri"/>
              <a:sym typeface="Calibri"/>
            </a:endParaRPr>
          </a:p>
          <a:p>
            <a:pPr indent="0" lvl="0" marL="0" rtl="0" algn="l">
              <a:spcBef>
                <a:spcPts val="0"/>
              </a:spcBef>
              <a:spcAft>
                <a:spcPts val="0"/>
              </a:spcAft>
              <a:buNone/>
            </a:pPr>
            <a:r>
              <a:t/>
            </a:r>
            <a:endParaRPr>
              <a:solidFill>
                <a:srgbClr val="D21117"/>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4" name="Shape 1524"/>
        <p:cNvGrpSpPr/>
        <p:nvPr/>
      </p:nvGrpSpPr>
      <p:grpSpPr>
        <a:xfrm>
          <a:off x="0" y="0"/>
          <a:ext cx="0" cy="0"/>
          <a:chOff x="0" y="0"/>
          <a:chExt cx="0" cy="0"/>
        </a:xfrm>
      </p:grpSpPr>
      <p:sp>
        <p:nvSpPr>
          <p:cNvPr id="1525" name="Google Shape;1525;p167"/>
          <p:cNvSpPr txBox="1"/>
          <p:nvPr>
            <p:ph idx="6" type="title"/>
          </p:nvPr>
        </p:nvSpPr>
        <p:spPr>
          <a:xfrm>
            <a:off x="256025" y="311025"/>
            <a:ext cx="5750100" cy="4848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sz="3500">
                <a:latin typeface="Calibri"/>
                <a:ea typeface="Calibri"/>
                <a:cs typeface="Calibri"/>
                <a:sym typeface="Calibri"/>
              </a:rPr>
              <a:t>Introduction</a:t>
            </a:r>
            <a:endParaRPr sz="3500">
              <a:latin typeface="Calibri"/>
              <a:ea typeface="Calibri"/>
              <a:cs typeface="Calibri"/>
              <a:sym typeface="Calibri"/>
            </a:endParaRPr>
          </a:p>
        </p:txBody>
      </p:sp>
      <p:sp>
        <p:nvSpPr>
          <p:cNvPr id="1526" name="Google Shape;1526;p167"/>
          <p:cNvSpPr txBox="1"/>
          <p:nvPr>
            <p:ph type="title"/>
          </p:nvPr>
        </p:nvSpPr>
        <p:spPr>
          <a:xfrm>
            <a:off x="1021100" y="2071225"/>
            <a:ext cx="6992100" cy="2360700"/>
          </a:xfrm>
          <a:prstGeom prst="rect">
            <a:avLst/>
          </a:prstGeom>
        </p:spPr>
        <p:txBody>
          <a:bodyPr anchorCtr="0" anchor="t" bIns="0" lIns="0" spcFirstLastPara="1" rIns="0" wrap="square" tIns="0">
            <a:noAutofit/>
          </a:bodyPr>
          <a:lstStyle/>
          <a:p>
            <a:pPr indent="0" lvl="0" marL="0" rtl="0" algn="just">
              <a:lnSpc>
                <a:spcPct val="115000"/>
              </a:lnSpc>
              <a:spcBef>
                <a:spcPts val="1200"/>
              </a:spcBef>
              <a:spcAft>
                <a:spcPts val="0"/>
              </a:spcAft>
              <a:buNone/>
            </a:pPr>
            <a:r>
              <a:rPr i="0" lang="en" sz="2000">
                <a:latin typeface="Calibri"/>
                <a:ea typeface="Calibri"/>
                <a:cs typeface="Calibri"/>
                <a:sym typeface="Calibri"/>
              </a:rPr>
              <a:t>AL Nokhba is a secure app connecting lawyers with users for chat, call, and video consultations. Users request services and upload documents, while lawyers manage requests and share files. Wallet payments are supported, and admins oversee users, pricing, transactions, and feedback through a dashboard.</a:t>
            </a:r>
            <a:endParaRPr i="0" sz="2000">
              <a:latin typeface="Calibri"/>
              <a:ea typeface="Calibri"/>
              <a:cs typeface="Calibri"/>
              <a:sym typeface="Calibri"/>
            </a:endParaRPr>
          </a:p>
          <a:p>
            <a:pPr indent="0" lvl="0" marL="0" rtl="0" algn="just">
              <a:spcBef>
                <a:spcPts val="1200"/>
              </a:spcBef>
              <a:spcAft>
                <a:spcPts val="0"/>
              </a:spcAft>
              <a:buNone/>
            </a:pPr>
            <a:r>
              <a:t/>
            </a:r>
            <a:endParaRPr sz="2000">
              <a:latin typeface="Calibri"/>
              <a:ea typeface="Calibri"/>
              <a:cs typeface="Calibri"/>
              <a:sym typeface="Calibri"/>
            </a:endParaRPr>
          </a:p>
        </p:txBody>
      </p:sp>
      <p:cxnSp>
        <p:nvCxnSpPr>
          <p:cNvPr id="1527" name="Google Shape;1527;p167"/>
          <p:cNvCxnSpPr/>
          <p:nvPr/>
        </p:nvCxnSpPr>
        <p:spPr>
          <a:xfrm>
            <a:off x="0" y="1088500"/>
            <a:ext cx="9144000" cy="0"/>
          </a:xfrm>
          <a:prstGeom prst="straightConnector1">
            <a:avLst/>
          </a:prstGeom>
          <a:noFill/>
          <a:ln cap="flat" cmpd="sng" w="9525">
            <a:solidFill>
              <a:schemeClr val="dk1"/>
            </a:solidFill>
            <a:prstDash val="solid"/>
            <a:round/>
            <a:headEnd len="med" w="med" type="none"/>
            <a:tailEnd len="med" w="med" type="none"/>
          </a:ln>
        </p:spPr>
      </p:cxnSp>
      <p:sp>
        <p:nvSpPr>
          <p:cNvPr id="1528" name="Google Shape;1528;p167"/>
          <p:cNvSpPr txBox="1"/>
          <p:nvPr/>
        </p:nvSpPr>
        <p:spPr>
          <a:xfrm>
            <a:off x="341850" y="2833775"/>
            <a:ext cx="8460300" cy="523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t/>
            </a:r>
            <a:endParaRPr i="1" sz="2200">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1532" name="Shape 1532"/>
        <p:cNvGrpSpPr/>
        <p:nvPr/>
      </p:nvGrpSpPr>
      <p:grpSpPr>
        <a:xfrm>
          <a:off x="0" y="0"/>
          <a:ext cx="0" cy="0"/>
          <a:chOff x="0" y="0"/>
          <a:chExt cx="0" cy="0"/>
        </a:xfrm>
      </p:grpSpPr>
      <p:sp>
        <p:nvSpPr>
          <p:cNvPr id="1533" name="Google Shape;1533;p168"/>
          <p:cNvSpPr txBox="1"/>
          <p:nvPr>
            <p:ph idx="4294967295" type="title"/>
          </p:nvPr>
        </p:nvSpPr>
        <p:spPr>
          <a:xfrm>
            <a:off x="105975" y="97431"/>
            <a:ext cx="7062000" cy="855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3500">
                <a:latin typeface="Calibri"/>
                <a:ea typeface="Calibri"/>
                <a:cs typeface="Calibri"/>
                <a:sym typeface="Calibri"/>
              </a:rPr>
              <a:t>Project Objective</a:t>
            </a:r>
            <a:endParaRPr sz="3500">
              <a:latin typeface="Calibri"/>
              <a:ea typeface="Calibri"/>
              <a:cs typeface="Calibri"/>
              <a:sym typeface="Calibri"/>
            </a:endParaRPr>
          </a:p>
        </p:txBody>
      </p:sp>
      <p:sp>
        <p:nvSpPr>
          <p:cNvPr id="1534" name="Google Shape;1534;p168"/>
          <p:cNvSpPr txBox="1"/>
          <p:nvPr>
            <p:ph idx="4294967295" type="title"/>
          </p:nvPr>
        </p:nvSpPr>
        <p:spPr>
          <a:xfrm>
            <a:off x="1515275" y="2868650"/>
            <a:ext cx="3272100" cy="365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rgbClr val="000000"/>
              </a:buClr>
              <a:buFont typeface="Arial"/>
              <a:buNone/>
            </a:pPr>
            <a:r>
              <a:rPr i="0" lang="en" sz="1900">
                <a:solidFill>
                  <a:srgbClr val="D21117"/>
                </a:solidFill>
                <a:latin typeface="Calibri"/>
                <a:ea typeface="Calibri"/>
                <a:cs typeface="Calibri"/>
                <a:sym typeface="Calibri"/>
              </a:rPr>
              <a:t>Streamline Communication</a:t>
            </a:r>
            <a:endParaRPr sz="2000">
              <a:solidFill>
                <a:srgbClr val="D21117"/>
              </a:solidFill>
            </a:endParaRPr>
          </a:p>
        </p:txBody>
      </p:sp>
      <p:sp>
        <p:nvSpPr>
          <p:cNvPr id="1535" name="Google Shape;1535;p168"/>
          <p:cNvSpPr txBox="1"/>
          <p:nvPr>
            <p:ph idx="4294967295" type="title"/>
          </p:nvPr>
        </p:nvSpPr>
        <p:spPr>
          <a:xfrm>
            <a:off x="1515275" y="2122700"/>
            <a:ext cx="2864700" cy="365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rgbClr val="000000"/>
              </a:buClr>
              <a:buFont typeface="Arial"/>
              <a:buNone/>
            </a:pPr>
            <a:r>
              <a:rPr i="0" lang="en" sz="1900">
                <a:solidFill>
                  <a:srgbClr val="D21117"/>
                </a:solidFill>
                <a:latin typeface="Calibri"/>
                <a:ea typeface="Calibri"/>
                <a:cs typeface="Calibri"/>
                <a:sym typeface="Calibri"/>
              </a:rPr>
              <a:t>Enhance Accessibility</a:t>
            </a:r>
            <a:endParaRPr i="0" sz="1500">
              <a:solidFill>
                <a:srgbClr val="D21117"/>
              </a:solidFill>
              <a:latin typeface="Calibri"/>
              <a:ea typeface="Calibri"/>
              <a:cs typeface="Calibri"/>
              <a:sym typeface="Calibri"/>
            </a:endParaRPr>
          </a:p>
          <a:p>
            <a:pPr indent="0" lvl="0" marL="0" rtl="0" algn="just">
              <a:lnSpc>
                <a:spcPct val="100000"/>
              </a:lnSpc>
              <a:spcBef>
                <a:spcPts val="0"/>
              </a:spcBef>
              <a:spcAft>
                <a:spcPts val="0"/>
              </a:spcAft>
              <a:buSzPts val="2800"/>
              <a:buNone/>
            </a:pPr>
            <a:r>
              <a:t/>
            </a:r>
            <a:endParaRPr sz="2000">
              <a:solidFill>
                <a:srgbClr val="D21117"/>
              </a:solidFill>
            </a:endParaRPr>
          </a:p>
        </p:txBody>
      </p:sp>
      <p:sp>
        <p:nvSpPr>
          <p:cNvPr id="1536" name="Google Shape;1536;p168"/>
          <p:cNvSpPr txBox="1"/>
          <p:nvPr>
            <p:ph idx="4294967295" type="title"/>
          </p:nvPr>
        </p:nvSpPr>
        <p:spPr>
          <a:xfrm>
            <a:off x="5075275" y="2084375"/>
            <a:ext cx="2864700" cy="365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rgbClr val="000000"/>
              </a:buClr>
              <a:buFont typeface="Arial"/>
              <a:buNone/>
            </a:pPr>
            <a:r>
              <a:rPr i="0" lang="en" sz="1900">
                <a:solidFill>
                  <a:srgbClr val="D21117"/>
                </a:solidFill>
                <a:latin typeface="Calibri"/>
                <a:ea typeface="Calibri"/>
                <a:cs typeface="Calibri"/>
                <a:sym typeface="Calibri"/>
              </a:rPr>
              <a:t>Ensure Transparency</a:t>
            </a:r>
            <a:r>
              <a:rPr b="1" i="0" lang="en" sz="2000">
                <a:solidFill>
                  <a:srgbClr val="D21117"/>
                </a:solidFill>
                <a:latin typeface="Calibri"/>
                <a:ea typeface="Calibri"/>
                <a:cs typeface="Calibri"/>
                <a:sym typeface="Calibri"/>
              </a:rPr>
              <a:t> </a:t>
            </a:r>
            <a:endParaRPr sz="2000">
              <a:solidFill>
                <a:srgbClr val="D21117"/>
              </a:solidFill>
            </a:endParaRPr>
          </a:p>
        </p:txBody>
      </p:sp>
      <p:sp>
        <p:nvSpPr>
          <p:cNvPr id="1537" name="Google Shape;1537;p168"/>
          <p:cNvSpPr txBox="1"/>
          <p:nvPr>
            <p:ph idx="4294967295" type="title"/>
          </p:nvPr>
        </p:nvSpPr>
        <p:spPr>
          <a:xfrm>
            <a:off x="5075275" y="2913350"/>
            <a:ext cx="3917400" cy="669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rgbClr val="000000"/>
              </a:buClr>
              <a:buFont typeface="Arial"/>
              <a:buNone/>
            </a:pPr>
            <a:r>
              <a:rPr i="0" lang="en" sz="1700">
                <a:solidFill>
                  <a:srgbClr val="D21117"/>
                </a:solidFill>
                <a:latin typeface="Calibri"/>
                <a:ea typeface="Calibri"/>
                <a:cs typeface="Calibri"/>
                <a:sym typeface="Calibri"/>
              </a:rPr>
              <a:t>Promote Security and Improve</a:t>
            </a:r>
            <a:endParaRPr i="0" sz="1700">
              <a:solidFill>
                <a:srgbClr val="D21117"/>
              </a:solidFill>
              <a:latin typeface="Calibri"/>
              <a:ea typeface="Calibri"/>
              <a:cs typeface="Calibri"/>
              <a:sym typeface="Calibri"/>
            </a:endParaRPr>
          </a:p>
          <a:p>
            <a:pPr indent="0" lvl="0" marL="0" rtl="0" algn="just">
              <a:spcBef>
                <a:spcPts val="0"/>
              </a:spcBef>
              <a:spcAft>
                <a:spcPts val="0"/>
              </a:spcAft>
              <a:buClr>
                <a:srgbClr val="000000"/>
              </a:buClr>
              <a:buFont typeface="Arial"/>
              <a:buNone/>
            </a:pPr>
            <a:r>
              <a:rPr i="0" lang="en" sz="1700">
                <a:solidFill>
                  <a:srgbClr val="D21117"/>
                </a:solidFill>
                <a:latin typeface="Calibri"/>
                <a:ea typeface="Calibri"/>
                <a:cs typeface="Calibri"/>
                <a:sym typeface="Calibri"/>
              </a:rPr>
              <a:t> Service Quality</a:t>
            </a:r>
            <a:r>
              <a:rPr i="0" lang="en" sz="1800">
                <a:solidFill>
                  <a:srgbClr val="D21117"/>
                </a:solidFill>
                <a:latin typeface="Lilita One"/>
                <a:ea typeface="Lilita One"/>
                <a:cs typeface="Lilita One"/>
                <a:sym typeface="Lilita One"/>
              </a:rPr>
              <a:t> </a:t>
            </a:r>
            <a:endParaRPr i="0" sz="1400">
              <a:solidFill>
                <a:srgbClr val="D21117"/>
              </a:solidFill>
              <a:latin typeface="Arial"/>
              <a:ea typeface="Arial"/>
              <a:cs typeface="Arial"/>
              <a:sym typeface="Arial"/>
            </a:endParaRPr>
          </a:p>
          <a:p>
            <a:pPr indent="0" lvl="0" marL="0" rtl="0" algn="just">
              <a:lnSpc>
                <a:spcPct val="100000"/>
              </a:lnSpc>
              <a:spcBef>
                <a:spcPts val="0"/>
              </a:spcBef>
              <a:spcAft>
                <a:spcPts val="0"/>
              </a:spcAft>
              <a:buSzPts val="2800"/>
              <a:buNone/>
            </a:pPr>
            <a:r>
              <a:t/>
            </a:r>
            <a:endParaRPr sz="2000">
              <a:solidFill>
                <a:srgbClr val="D21117"/>
              </a:solidFill>
            </a:endParaRPr>
          </a:p>
        </p:txBody>
      </p:sp>
      <p:cxnSp>
        <p:nvCxnSpPr>
          <p:cNvPr id="1538" name="Google Shape;1538;p168"/>
          <p:cNvCxnSpPr/>
          <p:nvPr/>
        </p:nvCxnSpPr>
        <p:spPr>
          <a:xfrm>
            <a:off x="0" y="903625"/>
            <a:ext cx="9144000" cy="0"/>
          </a:xfrm>
          <a:prstGeom prst="straightConnector1">
            <a:avLst/>
          </a:prstGeom>
          <a:noFill/>
          <a:ln cap="flat" cmpd="sng" w="9525">
            <a:solidFill>
              <a:schemeClr val="dk1"/>
            </a:solidFill>
            <a:prstDash val="solid"/>
            <a:round/>
            <a:headEnd len="med" w="med" type="none"/>
            <a:tailEnd len="med" w="med" type="none"/>
          </a:ln>
        </p:spPr>
      </p:cxnSp>
      <p:cxnSp>
        <p:nvCxnSpPr>
          <p:cNvPr id="1539" name="Google Shape;1539;p168"/>
          <p:cNvCxnSpPr/>
          <p:nvPr/>
        </p:nvCxnSpPr>
        <p:spPr>
          <a:xfrm flipH="1">
            <a:off x="4628050" y="1496625"/>
            <a:ext cx="4500" cy="2577900"/>
          </a:xfrm>
          <a:prstGeom prst="straightConnector1">
            <a:avLst/>
          </a:prstGeom>
          <a:noFill/>
          <a:ln cap="flat" cmpd="sng" w="9525">
            <a:solidFill>
              <a:schemeClr val="dk1"/>
            </a:solidFill>
            <a:prstDash val="solid"/>
            <a:round/>
            <a:headEnd len="med" w="med" type="none"/>
            <a:tailEnd len="med" w="med" type="none"/>
          </a:ln>
        </p:spPr>
      </p:cxnSp>
      <p:cxnSp>
        <p:nvCxnSpPr>
          <p:cNvPr id="1540" name="Google Shape;1540;p168"/>
          <p:cNvCxnSpPr/>
          <p:nvPr/>
        </p:nvCxnSpPr>
        <p:spPr>
          <a:xfrm>
            <a:off x="1476950" y="2714475"/>
            <a:ext cx="6303300" cy="285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44" name="Shape 1544"/>
        <p:cNvGrpSpPr/>
        <p:nvPr/>
      </p:nvGrpSpPr>
      <p:grpSpPr>
        <a:xfrm>
          <a:off x="0" y="0"/>
          <a:ext cx="0" cy="0"/>
          <a:chOff x="0" y="0"/>
          <a:chExt cx="0" cy="0"/>
        </a:xfrm>
      </p:grpSpPr>
      <p:sp>
        <p:nvSpPr>
          <p:cNvPr id="1545" name="Google Shape;1545;p169"/>
          <p:cNvSpPr txBox="1"/>
          <p:nvPr>
            <p:ph type="title"/>
          </p:nvPr>
        </p:nvSpPr>
        <p:spPr>
          <a:xfrm>
            <a:off x="256025" y="213150"/>
            <a:ext cx="5750100" cy="4848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sz="3500">
                <a:latin typeface="Calibri"/>
                <a:ea typeface="Calibri"/>
                <a:cs typeface="Calibri"/>
                <a:sym typeface="Calibri"/>
              </a:rPr>
              <a:t>Target Users</a:t>
            </a:r>
            <a:endParaRPr sz="3500">
              <a:latin typeface="Calibri"/>
              <a:ea typeface="Calibri"/>
              <a:cs typeface="Calibri"/>
              <a:sym typeface="Calibri"/>
            </a:endParaRPr>
          </a:p>
        </p:txBody>
      </p:sp>
      <p:cxnSp>
        <p:nvCxnSpPr>
          <p:cNvPr id="1546" name="Google Shape;1546;p169"/>
          <p:cNvCxnSpPr/>
          <p:nvPr/>
        </p:nvCxnSpPr>
        <p:spPr>
          <a:xfrm>
            <a:off x="75" y="860125"/>
            <a:ext cx="9144000" cy="0"/>
          </a:xfrm>
          <a:prstGeom prst="straightConnector1">
            <a:avLst/>
          </a:prstGeom>
          <a:noFill/>
          <a:ln cap="flat" cmpd="sng" w="9525">
            <a:solidFill>
              <a:schemeClr val="dk1"/>
            </a:solidFill>
            <a:prstDash val="solid"/>
            <a:round/>
            <a:headEnd len="med" w="med" type="none"/>
            <a:tailEnd len="med" w="med" type="none"/>
          </a:ln>
        </p:spPr>
      </p:cxnSp>
      <p:sp>
        <p:nvSpPr>
          <p:cNvPr id="1547" name="Google Shape;1547;p169"/>
          <p:cNvSpPr txBox="1"/>
          <p:nvPr>
            <p:ph idx="2" type="body"/>
          </p:nvPr>
        </p:nvSpPr>
        <p:spPr>
          <a:xfrm>
            <a:off x="3494963" y="2502896"/>
            <a:ext cx="2661300" cy="348600"/>
          </a:xfrm>
          <a:prstGeom prst="rect">
            <a:avLst/>
          </a:prstGeom>
        </p:spPr>
        <p:txBody>
          <a:bodyPr anchorCtr="0" anchor="t" bIns="0" lIns="0" spcFirstLastPara="1" rIns="0" wrap="square" tIns="0">
            <a:spAutoFit/>
          </a:bodyPr>
          <a:lstStyle/>
          <a:p>
            <a:pPr indent="0" lvl="0" marL="0" rtl="0" algn="just">
              <a:spcBef>
                <a:spcPts val="0"/>
              </a:spcBef>
              <a:spcAft>
                <a:spcPts val="0"/>
              </a:spcAft>
              <a:buNone/>
            </a:pPr>
            <a:r>
              <a:t/>
            </a:r>
            <a:endParaRPr sz="1100">
              <a:solidFill>
                <a:srgbClr val="000000"/>
              </a:solidFill>
              <a:latin typeface="Calibri"/>
              <a:ea typeface="Calibri"/>
              <a:cs typeface="Calibri"/>
              <a:sym typeface="Calibri"/>
            </a:endParaRPr>
          </a:p>
          <a:p>
            <a:pPr indent="0" lvl="0" marL="0" rtl="0" algn="just">
              <a:spcBef>
                <a:spcPts val="0"/>
              </a:spcBef>
              <a:spcAft>
                <a:spcPts val="0"/>
              </a:spcAft>
              <a:buNone/>
            </a:pPr>
            <a:r>
              <a:t/>
            </a:r>
            <a:endParaRPr sz="1000">
              <a:latin typeface="Calibri"/>
              <a:ea typeface="Calibri"/>
              <a:cs typeface="Calibri"/>
              <a:sym typeface="Calibri"/>
            </a:endParaRPr>
          </a:p>
        </p:txBody>
      </p:sp>
      <p:sp>
        <p:nvSpPr>
          <p:cNvPr id="1548" name="Google Shape;1548;p169"/>
          <p:cNvSpPr txBox="1"/>
          <p:nvPr>
            <p:ph idx="8" type="subTitle"/>
          </p:nvPr>
        </p:nvSpPr>
        <p:spPr>
          <a:xfrm>
            <a:off x="3829082" y="3334824"/>
            <a:ext cx="1310700" cy="216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b="1" lang="en" sz="1400">
                <a:latin typeface="Calibri"/>
                <a:ea typeface="Calibri"/>
                <a:cs typeface="Calibri"/>
                <a:sym typeface="Calibri"/>
              </a:rPr>
              <a:t>     </a:t>
            </a:r>
            <a:r>
              <a:rPr b="1" lang="en" sz="1400">
                <a:latin typeface="Calibri"/>
                <a:ea typeface="Calibri"/>
                <a:cs typeface="Calibri"/>
                <a:sym typeface="Calibri"/>
              </a:rPr>
              <a:t>Lawyers</a:t>
            </a:r>
            <a:endParaRPr b="1" sz="1400">
              <a:latin typeface="Calibri"/>
              <a:ea typeface="Calibri"/>
              <a:cs typeface="Calibri"/>
              <a:sym typeface="Calibri"/>
            </a:endParaRPr>
          </a:p>
        </p:txBody>
      </p:sp>
      <p:sp>
        <p:nvSpPr>
          <p:cNvPr id="1549" name="Google Shape;1549;p169"/>
          <p:cNvSpPr txBox="1"/>
          <p:nvPr>
            <p:ph idx="9" type="subTitle"/>
          </p:nvPr>
        </p:nvSpPr>
        <p:spPr>
          <a:xfrm>
            <a:off x="6495025" y="3387620"/>
            <a:ext cx="2661300" cy="164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b="1" lang="en" sz="1400">
                <a:latin typeface="Calibri"/>
                <a:ea typeface="Calibri"/>
                <a:cs typeface="Calibri"/>
                <a:sym typeface="Calibri"/>
              </a:rPr>
              <a:t>Admins</a:t>
            </a:r>
            <a:endParaRPr b="1" sz="1400">
              <a:latin typeface="Calibri"/>
              <a:ea typeface="Calibri"/>
              <a:cs typeface="Calibri"/>
              <a:sym typeface="Calibri"/>
            </a:endParaRPr>
          </a:p>
        </p:txBody>
      </p:sp>
      <p:grpSp>
        <p:nvGrpSpPr>
          <p:cNvPr id="1550" name="Google Shape;1550;p169"/>
          <p:cNvGrpSpPr/>
          <p:nvPr/>
        </p:nvGrpSpPr>
        <p:grpSpPr>
          <a:xfrm>
            <a:off x="653193" y="1899857"/>
            <a:ext cx="2576471" cy="2185093"/>
            <a:chOff x="256025" y="1932925"/>
            <a:chExt cx="2130900" cy="1522925"/>
          </a:xfrm>
        </p:grpSpPr>
        <p:sp>
          <p:nvSpPr>
            <p:cNvPr id="1551" name="Google Shape;1551;p169"/>
            <p:cNvSpPr txBox="1"/>
            <p:nvPr/>
          </p:nvSpPr>
          <p:spPr>
            <a:xfrm>
              <a:off x="256025" y="2876550"/>
              <a:ext cx="2130900" cy="57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chemeClr val="dk1"/>
                  </a:solidFill>
                  <a:latin typeface="Calibri"/>
                  <a:ea typeface="Calibri"/>
                  <a:cs typeface="Calibri"/>
                  <a:sym typeface="Calibri"/>
                </a:rPr>
                <a:t>        </a:t>
              </a:r>
              <a:r>
                <a:rPr b="1" lang="en">
                  <a:solidFill>
                    <a:schemeClr val="dk1"/>
                  </a:solidFill>
                  <a:latin typeface="Calibri"/>
                  <a:ea typeface="Calibri"/>
                  <a:cs typeface="Calibri"/>
                  <a:sym typeface="Calibri"/>
                </a:rPr>
                <a:t>End User(Individuals &amp; Companies)</a:t>
              </a:r>
              <a:endParaRPr b="1">
                <a:solidFill>
                  <a:schemeClr val="dk1"/>
                </a:solidFill>
                <a:latin typeface="Calibri"/>
                <a:ea typeface="Calibri"/>
                <a:cs typeface="Calibri"/>
                <a:sym typeface="Calibri"/>
              </a:endParaRPr>
            </a:p>
            <a:p>
              <a:pPr indent="0" lvl="0" marL="0" rtl="0" algn="ctr">
                <a:lnSpc>
                  <a:spcPct val="115000"/>
                </a:lnSpc>
                <a:spcBef>
                  <a:spcPts val="0"/>
                </a:spcBef>
                <a:spcAft>
                  <a:spcPts val="0"/>
                </a:spcAft>
                <a:buNone/>
              </a:pPr>
              <a:r>
                <a:t/>
              </a:r>
              <a:endParaRPr/>
            </a:p>
          </p:txBody>
        </p:sp>
        <p:pic>
          <p:nvPicPr>
            <p:cNvPr id="1552" name="Google Shape;1552;p169"/>
            <p:cNvPicPr preferRelativeResize="0"/>
            <p:nvPr/>
          </p:nvPicPr>
          <p:blipFill rotWithShape="1">
            <a:blip r:embed="rId3">
              <a:alphaModFix/>
            </a:blip>
            <a:srcRect b="13323" l="18683" r="5369" t="6561"/>
            <a:stretch/>
          </p:blipFill>
          <p:spPr>
            <a:xfrm>
              <a:off x="877146" y="1932925"/>
              <a:ext cx="967860" cy="1020975"/>
            </a:xfrm>
            <a:prstGeom prst="rect">
              <a:avLst/>
            </a:prstGeom>
            <a:noFill/>
            <a:ln>
              <a:noFill/>
            </a:ln>
          </p:spPr>
        </p:pic>
      </p:grpSp>
      <p:pic>
        <p:nvPicPr>
          <p:cNvPr id="1553" name="Google Shape;1553;p169"/>
          <p:cNvPicPr preferRelativeResize="0"/>
          <p:nvPr/>
        </p:nvPicPr>
        <p:blipFill rotWithShape="1">
          <a:blip r:embed="rId4">
            <a:alphaModFix/>
          </a:blip>
          <a:srcRect b="15304" l="11462" r="7814" t="0"/>
          <a:stretch/>
        </p:blipFill>
        <p:spPr>
          <a:xfrm>
            <a:off x="4043863" y="1817313"/>
            <a:ext cx="1170451" cy="1508875"/>
          </a:xfrm>
          <a:prstGeom prst="rect">
            <a:avLst/>
          </a:prstGeom>
          <a:noFill/>
          <a:ln>
            <a:noFill/>
          </a:ln>
        </p:spPr>
      </p:pic>
      <p:pic>
        <p:nvPicPr>
          <p:cNvPr id="1554" name="Google Shape;1554;p169"/>
          <p:cNvPicPr preferRelativeResize="0"/>
          <p:nvPr/>
        </p:nvPicPr>
        <p:blipFill rotWithShape="1">
          <a:blip r:embed="rId5">
            <a:alphaModFix/>
          </a:blip>
          <a:srcRect b="33700" l="0" r="0" t="0"/>
          <a:stretch/>
        </p:blipFill>
        <p:spPr>
          <a:xfrm>
            <a:off x="6126663" y="1926050"/>
            <a:ext cx="1170424" cy="1291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8" name="Shape 1558"/>
        <p:cNvGrpSpPr/>
        <p:nvPr/>
      </p:nvGrpSpPr>
      <p:grpSpPr>
        <a:xfrm>
          <a:off x="0" y="0"/>
          <a:ext cx="0" cy="0"/>
          <a:chOff x="0" y="0"/>
          <a:chExt cx="0" cy="0"/>
        </a:xfrm>
      </p:grpSpPr>
      <p:sp>
        <p:nvSpPr>
          <p:cNvPr id="1559" name="Google Shape;1559;p170"/>
          <p:cNvSpPr txBox="1"/>
          <p:nvPr>
            <p:ph type="title"/>
          </p:nvPr>
        </p:nvSpPr>
        <p:spPr>
          <a:xfrm>
            <a:off x="491000" y="1171420"/>
            <a:ext cx="2856900" cy="676800"/>
          </a:xfrm>
          <a:prstGeom prst="rect">
            <a:avLst/>
          </a:prstGeom>
        </p:spPr>
        <p:txBody>
          <a:bodyPr anchorCtr="0" anchor="t" bIns="0" lIns="180000" spcFirstLastPara="1" rIns="180000" wrap="square" tIns="0">
            <a:noAutofit/>
          </a:bodyPr>
          <a:lstStyle/>
          <a:p>
            <a:pPr indent="0" lvl="0" marL="0" rtl="0" algn="l">
              <a:lnSpc>
                <a:spcPct val="100000"/>
              </a:lnSpc>
              <a:spcBef>
                <a:spcPts val="0"/>
              </a:spcBef>
              <a:spcAft>
                <a:spcPts val="0"/>
              </a:spcAft>
              <a:buSzPts val="2800"/>
              <a:buNone/>
            </a:pPr>
            <a:r>
              <a:rPr b="1" lang="en" u="sng">
                <a:solidFill>
                  <a:srgbClr val="D21117"/>
                </a:solidFill>
                <a:latin typeface="Neuton"/>
                <a:ea typeface="Neuton"/>
                <a:cs typeface="Neuton"/>
                <a:sym typeface="Neuton"/>
              </a:rPr>
              <a:t>End User’s</a:t>
            </a:r>
            <a:endParaRPr b="1" u="sng">
              <a:solidFill>
                <a:srgbClr val="D21117"/>
              </a:solidFill>
              <a:latin typeface="Neuton"/>
              <a:ea typeface="Neuton"/>
              <a:cs typeface="Neuton"/>
              <a:sym typeface="Neuton"/>
            </a:endParaRPr>
          </a:p>
        </p:txBody>
      </p:sp>
      <p:sp>
        <p:nvSpPr>
          <p:cNvPr id="1560" name="Google Shape;1560;p170"/>
          <p:cNvSpPr txBox="1"/>
          <p:nvPr>
            <p:ph idx="2" type="title"/>
          </p:nvPr>
        </p:nvSpPr>
        <p:spPr>
          <a:xfrm>
            <a:off x="3547638" y="1171421"/>
            <a:ext cx="2856900" cy="676800"/>
          </a:xfrm>
          <a:prstGeom prst="rect">
            <a:avLst/>
          </a:prstGeom>
        </p:spPr>
        <p:txBody>
          <a:bodyPr anchorCtr="0" anchor="t" bIns="0" lIns="180000" spcFirstLastPara="1" rIns="180000" wrap="square" tIns="0">
            <a:noAutofit/>
          </a:bodyPr>
          <a:lstStyle/>
          <a:p>
            <a:pPr indent="0" lvl="0" marL="0" rtl="0" algn="l">
              <a:lnSpc>
                <a:spcPct val="100000"/>
              </a:lnSpc>
              <a:spcBef>
                <a:spcPts val="0"/>
              </a:spcBef>
              <a:spcAft>
                <a:spcPts val="0"/>
              </a:spcAft>
              <a:buSzPts val="2800"/>
              <a:buNone/>
            </a:pPr>
            <a:r>
              <a:rPr b="1" lang="en" u="sng">
                <a:solidFill>
                  <a:srgbClr val="D21117"/>
                </a:solidFill>
                <a:latin typeface="Neuton"/>
                <a:ea typeface="Neuton"/>
                <a:cs typeface="Neuton"/>
                <a:sym typeface="Neuton"/>
              </a:rPr>
              <a:t>Lawyer’s</a:t>
            </a:r>
            <a:endParaRPr b="1" u="sng">
              <a:solidFill>
                <a:srgbClr val="D21117"/>
              </a:solidFill>
              <a:latin typeface="Neuton"/>
              <a:ea typeface="Neuton"/>
              <a:cs typeface="Neuton"/>
              <a:sym typeface="Neuton"/>
            </a:endParaRPr>
          </a:p>
        </p:txBody>
      </p:sp>
      <p:sp>
        <p:nvSpPr>
          <p:cNvPr id="1561" name="Google Shape;1561;p170"/>
          <p:cNvSpPr txBox="1"/>
          <p:nvPr>
            <p:ph idx="3" type="title"/>
          </p:nvPr>
        </p:nvSpPr>
        <p:spPr>
          <a:xfrm>
            <a:off x="6404550" y="1171422"/>
            <a:ext cx="2856900" cy="561900"/>
          </a:xfrm>
          <a:prstGeom prst="rect">
            <a:avLst/>
          </a:prstGeom>
        </p:spPr>
        <p:txBody>
          <a:bodyPr anchorCtr="0" anchor="t" bIns="0" lIns="180000" spcFirstLastPara="1" rIns="180000" wrap="square" tIns="0">
            <a:noAutofit/>
          </a:bodyPr>
          <a:lstStyle/>
          <a:p>
            <a:pPr indent="0" lvl="0" marL="0" rtl="0" algn="l">
              <a:lnSpc>
                <a:spcPct val="100000"/>
              </a:lnSpc>
              <a:spcBef>
                <a:spcPts val="0"/>
              </a:spcBef>
              <a:spcAft>
                <a:spcPts val="0"/>
              </a:spcAft>
              <a:buSzPts val="2800"/>
              <a:buNone/>
            </a:pPr>
            <a:r>
              <a:rPr b="1" lang="en" u="sng">
                <a:solidFill>
                  <a:srgbClr val="D21117"/>
                </a:solidFill>
                <a:latin typeface="Neuton"/>
                <a:ea typeface="Neuton"/>
                <a:cs typeface="Neuton"/>
                <a:sym typeface="Neuton"/>
              </a:rPr>
              <a:t>Admin’s</a:t>
            </a:r>
            <a:endParaRPr b="1" u="sng">
              <a:solidFill>
                <a:srgbClr val="D21117"/>
              </a:solidFill>
              <a:latin typeface="Neuton"/>
              <a:ea typeface="Neuton"/>
              <a:cs typeface="Neuton"/>
              <a:sym typeface="Neuton"/>
            </a:endParaRPr>
          </a:p>
        </p:txBody>
      </p:sp>
      <p:sp>
        <p:nvSpPr>
          <p:cNvPr id="1562" name="Google Shape;1562;p170"/>
          <p:cNvSpPr txBox="1"/>
          <p:nvPr>
            <p:ph idx="4" type="body"/>
          </p:nvPr>
        </p:nvSpPr>
        <p:spPr>
          <a:xfrm>
            <a:off x="141200" y="1594800"/>
            <a:ext cx="2856900" cy="3548700"/>
          </a:xfrm>
          <a:prstGeom prst="rect">
            <a:avLst/>
          </a:prstGeom>
        </p:spPr>
        <p:txBody>
          <a:bodyPr anchorCtr="0" anchor="t" bIns="180000" lIns="180000" spcFirstLastPara="1" rIns="180000" wrap="square" tIns="270000">
            <a:normAutofit/>
          </a:bodyPr>
          <a:lstStyle/>
          <a:p>
            <a:pPr indent="0" lvl="0" marL="0" rtl="0" algn="l">
              <a:lnSpc>
                <a:spcPct val="100000"/>
              </a:lnSpc>
              <a:spcBef>
                <a:spcPts val="0"/>
              </a:spcBef>
              <a:spcAft>
                <a:spcPts val="0"/>
              </a:spcAft>
              <a:buClr>
                <a:schemeClr val="dk1"/>
              </a:buClr>
              <a:buSzPts val="1100"/>
              <a:buFont typeface="Arial"/>
              <a:buNone/>
            </a:pPr>
            <a:r>
              <a:rPr lang="en" sz="1700">
                <a:solidFill>
                  <a:srgbClr val="D21117"/>
                </a:solidFill>
                <a:latin typeface="Calibri"/>
                <a:ea typeface="Calibri"/>
                <a:cs typeface="Calibri"/>
                <a:sym typeface="Calibri"/>
              </a:rPr>
              <a:t>-  User               Authentication(Phone no and Password)</a:t>
            </a:r>
            <a:endParaRPr sz="1700">
              <a:solidFill>
                <a:srgbClr val="D21117"/>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 sz="1700">
                <a:solidFill>
                  <a:srgbClr val="D21117"/>
                </a:solidFill>
                <a:latin typeface="Calibri"/>
                <a:ea typeface="Calibri"/>
                <a:cs typeface="Calibri"/>
                <a:sym typeface="Calibri"/>
              </a:rPr>
              <a:t>-  Profile</a:t>
            </a:r>
            <a:endParaRPr sz="1700">
              <a:solidFill>
                <a:srgbClr val="D21117"/>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 sz="1700">
                <a:solidFill>
                  <a:srgbClr val="D21117"/>
                </a:solidFill>
                <a:latin typeface="Calibri"/>
                <a:ea typeface="Calibri"/>
                <a:cs typeface="Calibri"/>
                <a:sym typeface="Calibri"/>
              </a:rPr>
              <a:t>-  Home</a:t>
            </a:r>
            <a:endParaRPr sz="1700">
              <a:solidFill>
                <a:srgbClr val="D21117"/>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 sz="1700">
                <a:solidFill>
                  <a:srgbClr val="D21117"/>
                </a:solidFill>
                <a:latin typeface="Calibri"/>
                <a:ea typeface="Calibri"/>
                <a:cs typeface="Calibri"/>
                <a:sym typeface="Calibri"/>
              </a:rPr>
              <a:t>-  My Consultation</a:t>
            </a:r>
            <a:endParaRPr sz="1700">
              <a:solidFill>
                <a:srgbClr val="D21117"/>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 sz="1700">
                <a:solidFill>
                  <a:srgbClr val="D21117"/>
                </a:solidFill>
                <a:latin typeface="Calibri"/>
                <a:ea typeface="Calibri"/>
                <a:cs typeface="Calibri"/>
                <a:sym typeface="Calibri"/>
              </a:rPr>
              <a:t>-  My Wallet</a:t>
            </a:r>
            <a:endParaRPr sz="1700">
              <a:solidFill>
                <a:srgbClr val="D21117"/>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 sz="1700">
                <a:solidFill>
                  <a:srgbClr val="D21117"/>
                </a:solidFill>
                <a:latin typeface="Calibri"/>
                <a:ea typeface="Calibri"/>
                <a:cs typeface="Calibri"/>
                <a:sym typeface="Calibri"/>
              </a:rPr>
              <a:t>-  Notifications and Alerts</a:t>
            </a:r>
            <a:endParaRPr sz="1700">
              <a:solidFill>
                <a:srgbClr val="D21117"/>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t/>
            </a:r>
            <a:endParaRPr sz="1900">
              <a:solidFill>
                <a:srgbClr val="D21117"/>
              </a:solidFill>
              <a:latin typeface="Calibri"/>
              <a:ea typeface="Calibri"/>
              <a:cs typeface="Calibri"/>
              <a:sym typeface="Calibri"/>
            </a:endParaRPr>
          </a:p>
          <a:p>
            <a:pPr indent="-89999" lvl="0" marL="179999" rtl="0" algn="l">
              <a:lnSpc>
                <a:spcPct val="115000"/>
              </a:lnSpc>
              <a:spcBef>
                <a:spcPts val="0"/>
              </a:spcBef>
              <a:spcAft>
                <a:spcPts val="500"/>
              </a:spcAft>
              <a:buClr>
                <a:schemeClr val="dk1"/>
              </a:buClr>
              <a:buSzPts val="900"/>
              <a:buFont typeface="Arial"/>
              <a:buNone/>
            </a:pPr>
            <a:r>
              <a:t/>
            </a:r>
            <a:endParaRPr>
              <a:solidFill>
                <a:srgbClr val="D21117"/>
              </a:solidFill>
            </a:endParaRPr>
          </a:p>
        </p:txBody>
      </p:sp>
      <p:sp>
        <p:nvSpPr>
          <p:cNvPr id="1563" name="Google Shape;1563;p170"/>
          <p:cNvSpPr txBox="1"/>
          <p:nvPr>
            <p:ph idx="5" type="body"/>
          </p:nvPr>
        </p:nvSpPr>
        <p:spPr>
          <a:xfrm>
            <a:off x="2998100" y="1524250"/>
            <a:ext cx="2856900" cy="3548700"/>
          </a:xfrm>
          <a:prstGeom prst="rect">
            <a:avLst/>
          </a:prstGeom>
        </p:spPr>
        <p:txBody>
          <a:bodyPr anchorCtr="0" anchor="t" bIns="180000" lIns="180000" spcFirstLastPara="1" rIns="180000" wrap="square" tIns="270000">
            <a:normAutofit/>
          </a:bodyPr>
          <a:lstStyle/>
          <a:p>
            <a:pPr indent="0" lvl="0" marL="0" rtl="0" algn="l">
              <a:lnSpc>
                <a:spcPct val="100000"/>
              </a:lnSpc>
              <a:spcBef>
                <a:spcPts val="0"/>
              </a:spcBef>
              <a:spcAft>
                <a:spcPts val="0"/>
              </a:spcAft>
              <a:buClr>
                <a:schemeClr val="dk1"/>
              </a:buClr>
              <a:buSzPts val="1100"/>
              <a:buFont typeface="Arial"/>
              <a:buNone/>
            </a:pPr>
            <a:r>
              <a:rPr lang="en" sz="1700">
                <a:solidFill>
                  <a:srgbClr val="D21117"/>
                </a:solidFill>
                <a:latin typeface="Calibri"/>
                <a:ea typeface="Calibri"/>
                <a:cs typeface="Calibri"/>
                <a:sym typeface="Calibri"/>
              </a:rPr>
              <a:t>-  Lawyer’s Authentication</a:t>
            </a:r>
            <a:endParaRPr sz="1700">
              <a:solidFill>
                <a:srgbClr val="D21117"/>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 sz="1700">
                <a:solidFill>
                  <a:srgbClr val="D21117"/>
                </a:solidFill>
                <a:latin typeface="Calibri"/>
                <a:ea typeface="Calibri"/>
                <a:cs typeface="Calibri"/>
                <a:sym typeface="Calibri"/>
              </a:rPr>
              <a:t>(Username &amp; Password)</a:t>
            </a:r>
            <a:endParaRPr sz="1700">
              <a:solidFill>
                <a:srgbClr val="D21117"/>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 sz="1700">
                <a:solidFill>
                  <a:srgbClr val="D21117"/>
                </a:solidFill>
                <a:latin typeface="Calibri"/>
                <a:ea typeface="Calibri"/>
                <a:cs typeface="Calibri"/>
                <a:sym typeface="Calibri"/>
              </a:rPr>
              <a:t>-  Profile</a:t>
            </a:r>
            <a:endParaRPr sz="1700">
              <a:solidFill>
                <a:srgbClr val="D21117"/>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 sz="1700">
                <a:solidFill>
                  <a:srgbClr val="D21117"/>
                </a:solidFill>
                <a:latin typeface="Calibri"/>
                <a:ea typeface="Calibri"/>
                <a:cs typeface="Calibri"/>
                <a:sym typeface="Calibri"/>
              </a:rPr>
              <a:t>-  Home</a:t>
            </a:r>
            <a:endParaRPr sz="1700">
              <a:solidFill>
                <a:srgbClr val="D21117"/>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 sz="1700">
                <a:solidFill>
                  <a:srgbClr val="D21117"/>
                </a:solidFill>
                <a:latin typeface="Calibri"/>
                <a:ea typeface="Calibri"/>
                <a:cs typeface="Calibri"/>
                <a:sym typeface="Calibri"/>
              </a:rPr>
              <a:t>-  Service(Consultation)</a:t>
            </a:r>
            <a:endParaRPr sz="1700">
              <a:solidFill>
                <a:srgbClr val="D21117"/>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 sz="1700">
                <a:solidFill>
                  <a:srgbClr val="D21117"/>
                </a:solidFill>
                <a:latin typeface="Calibri"/>
                <a:ea typeface="Calibri"/>
                <a:cs typeface="Calibri"/>
                <a:sym typeface="Calibri"/>
              </a:rPr>
              <a:t>-  Notification and Alerts</a:t>
            </a:r>
            <a:endParaRPr sz="1700">
              <a:solidFill>
                <a:srgbClr val="D21117"/>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t/>
            </a:r>
            <a:endParaRPr sz="1700">
              <a:solidFill>
                <a:srgbClr val="D21117"/>
              </a:solidFill>
              <a:latin typeface="Calibri"/>
              <a:ea typeface="Calibri"/>
              <a:cs typeface="Calibri"/>
              <a:sym typeface="Calibri"/>
            </a:endParaRPr>
          </a:p>
          <a:p>
            <a:pPr indent="-89999" lvl="0" marL="179999" rtl="0" algn="l">
              <a:lnSpc>
                <a:spcPct val="115000"/>
              </a:lnSpc>
              <a:spcBef>
                <a:spcPts val="0"/>
              </a:spcBef>
              <a:spcAft>
                <a:spcPts val="500"/>
              </a:spcAft>
              <a:buClr>
                <a:schemeClr val="dk1"/>
              </a:buClr>
              <a:buSzPts val="900"/>
              <a:buFont typeface="Arial"/>
              <a:buNone/>
            </a:pPr>
            <a:r>
              <a:t/>
            </a:r>
            <a:endParaRPr>
              <a:solidFill>
                <a:srgbClr val="D21117"/>
              </a:solidFill>
            </a:endParaRPr>
          </a:p>
        </p:txBody>
      </p:sp>
      <p:sp>
        <p:nvSpPr>
          <p:cNvPr id="1564" name="Google Shape;1564;p170"/>
          <p:cNvSpPr txBox="1"/>
          <p:nvPr>
            <p:ph idx="6" type="body"/>
          </p:nvPr>
        </p:nvSpPr>
        <p:spPr>
          <a:xfrm>
            <a:off x="5787275" y="1454950"/>
            <a:ext cx="2856900" cy="3687300"/>
          </a:xfrm>
          <a:prstGeom prst="rect">
            <a:avLst/>
          </a:prstGeom>
        </p:spPr>
        <p:txBody>
          <a:bodyPr anchorCtr="0" anchor="t" bIns="180000" lIns="180000" spcFirstLastPara="1" rIns="180000" wrap="square" tIns="270000">
            <a:noAutofit/>
          </a:bodyPr>
          <a:lstStyle/>
          <a:p>
            <a:pPr indent="0" lvl="0" marL="0" rtl="0" algn="l">
              <a:lnSpc>
                <a:spcPct val="100000"/>
              </a:lnSpc>
              <a:spcBef>
                <a:spcPts val="0"/>
              </a:spcBef>
              <a:spcAft>
                <a:spcPts val="0"/>
              </a:spcAft>
              <a:buClr>
                <a:schemeClr val="dk1"/>
              </a:buClr>
              <a:buSzPts val="1100"/>
              <a:buFont typeface="Arial"/>
              <a:buNone/>
            </a:pPr>
            <a:r>
              <a:rPr lang="en" sz="1700">
                <a:solidFill>
                  <a:srgbClr val="D21117"/>
                </a:solidFill>
                <a:latin typeface="Calibri"/>
                <a:ea typeface="Calibri"/>
                <a:cs typeface="Calibri"/>
                <a:sym typeface="Calibri"/>
              </a:rPr>
              <a:t>-  Dashboard</a:t>
            </a:r>
            <a:endParaRPr sz="1700">
              <a:solidFill>
                <a:srgbClr val="D21117"/>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 sz="1700">
                <a:solidFill>
                  <a:srgbClr val="D21117"/>
                </a:solidFill>
                <a:latin typeface="Calibri"/>
                <a:ea typeface="Calibri"/>
                <a:cs typeface="Calibri"/>
                <a:sym typeface="Calibri"/>
              </a:rPr>
              <a:t>-  Admin Management</a:t>
            </a:r>
            <a:endParaRPr sz="1700">
              <a:solidFill>
                <a:srgbClr val="D21117"/>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 sz="1700">
                <a:solidFill>
                  <a:srgbClr val="D21117"/>
                </a:solidFill>
                <a:latin typeface="Calibri"/>
                <a:ea typeface="Calibri"/>
                <a:cs typeface="Calibri"/>
                <a:sym typeface="Calibri"/>
              </a:rPr>
              <a:t>-  Lawyer Management</a:t>
            </a:r>
            <a:endParaRPr sz="1700">
              <a:solidFill>
                <a:srgbClr val="D21117"/>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 sz="1700">
                <a:solidFill>
                  <a:srgbClr val="D21117"/>
                </a:solidFill>
                <a:latin typeface="Calibri"/>
                <a:ea typeface="Calibri"/>
                <a:cs typeface="Calibri"/>
                <a:sym typeface="Calibri"/>
              </a:rPr>
              <a:t>-  End User Management</a:t>
            </a:r>
            <a:endParaRPr sz="1700">
              <a:solidFill>
                <a:srgbClr val="D21117"/>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 sz="1700">
                <a:solidFill>
                  <a:srgbClr val="D21117"/>
                </a:solidFill>
                <a:latin typeface="Calibri"/>
                <a:ea typeface="Calibri"/>
                <a:cs typeface="Calibri"/>
                <a:sym typeface="Calibri"/>
              </a:rPr>
              <a:t>-  Service Management </a:t>
            </a:r>
            <a:endParaRPr sz="1700">
              <a:solidFill>
                <a:srgbClr val="D21117"/>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 sz="1700">
                <a:solidFill>
                  <a:srgbClr val="D21117"/>
                </a:solidFill>
                <a:latin typeface="Calibri"/>
                <a:ea typeface="Calibri"/>
                <a:cs typeface="Calibri"/>
                <a:sym typeface="Calibri"/>
              </a:rPr>
              <a:t>-  Notification &amp; Alerts </a:t>
            </a:r>
            <a:endParaRPr sz="1700">
              <a:solidFill>
                <a:srgbClr val="D21117"/>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 sz="1700">
                <a:solidFill>
                  <a:srgbClr val="D21117"/>
                </a:solidFill>
                <a:latin typeface="Calibri"/>
                <a:ea typeface="Calibri"/>
                <a:cs typeface="Calibri"/>
                <a:sym typeface="Calibri"/>
              </a:rPr>
              <a:t>-  Reports</a:t>
            </a:r>
            <a:endParaRPr sz="1700">
              <a:solidFill>
                <a:srgbClr val="D21117"/>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 sz="1700">
                <a:solidFill>
                  <a:srgbClr val="D21117"/>
                </a:solidFill>
                <a:latin typeface="Calibri"/>
                <a:ea typeface="Calibri"/>
                <a:cs typeface="Calibri"/>
                <a:sym typeface="Calibri"/>
              </a:rPr>
              <a:t>-  Support</a:t>
            </a:r>
            <a:endParaRPr sz="1700">
              <a:solidFill>
                <a:srgbClr val="D21117"/>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lang="en" sz="1700">
                <a:solidFill>
                  <a:srgbClr val="D21117"/>
                </a:solidFill>
                <a:latin typeface="Calibri"/>
                <a:ea typeface="Calibri"/>
                <a:cs typeface="Calibri"/>
                <a:sym typeface="Calibri"/>
              </a:rPr>
              <a:t>-  Transaction Management</a:t>
            </a:r>
            <a:endParaRPr sz="1700">
              <a:solidFill>
                <a:srgbClr val="D21117"/>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t/>
            </a:r>
            <a:endParaRPr sz="1900">
              <a:solidFill>
                <a:srgbClr val="D21117"/>
              </a:solidFill>
              <a:latin typeface="Calibri"/>
              <a:ea typeface="Calibri"/>
              <a:cs typeface="Calibri"/>
              <a:sym typeface="Calibri"/>
            </a:endParaRPr>
          </a:p>
          <a:p>
            <a:pPr indent="-89999" lvl="0" marL="179999" rtl="0" algn="l">
              <a:lnSpc>
                <a:spcPct val="115000"/>
              </a:lnSpc>
              <a:spcBef>
                <a:spcPts val="0"/>
              </a:spcBef>
              <a:spcAft>
                <a:spcPts val="500"/>
              </a:spcAft>
              <a:buClr>
                <a:schemeClr val="dk1"/>
              </a:buClr>
              <a:buSzPts val="900"/>
              <a:buFont typeface="Arial"/>
              <a:buNone/>
            </a:pPr>
            <a:r>
              <a:t/>
            </a:r>
            <a:endParaRPr sz="1900">
              <a:solidFill>
                <a:srgbClr val="D21117"/>
              </a:solidFill>
            </a:endParaRPr>
          </a:p>
        </p:txBody>
      </p:sp>
      <p:sp>
        <p:nvSpPr>
          <p:cNvPr id="1565" name="Google Shape;1565;p170"/>
          <p:cNvSpPr txBox="1"/>
          <p:nvPr/>
        </p:nvSpPr>
        <p:spPr>
          <a:xfrm>
            <a:off x="0" y="0"/>
            <a:ext cx="3000000" cy="669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i="1" lang="en" sz="3500">
                <a:solidFill>
                  <a:srgbClr val="D21117"/>
                </a:solidFill>
                <a:latin typeface="Calibri"/>
                <a:ea typeface="Calibri"/>
                <a:cs typeface="Calibri"/>
                <a:sym typeface="Calibri"/>
              </a:rPr>
              <a:t>Key Features</a:t>
            </a:r>
            <a:endParaRPr i="1" sz="3500">
              <a:solidFill>
                <a:srgbClr val="D21117"/>
              </a:solidFill>
              <a:latin typeface="Calibri"/>
              <a:ea typeface="Calibri"/>
              <a:cs typeface="Calibri"/>
              <a:sym typeface="Calibri"/>
            </a:endParaRPr>
          </a:p>
        </p:txBody>
      </p:sp>
      <p:cxnSp>
        <p:nvCxnSpPr>
          <p:cNvPr id="1566" name="Google Shape;1566;p170"/>
          <p:cNvCxnSpPr/>
          <p:nvPr/>
        </p:nvCxnSpPr>
        <p:spPr>
          <a:xfrm>
            <a:off x="3026625" y="860125"/>
            <a:ext cx="7800" cy="3505800"/>
          </a:xfrm>
          <a:prstGeom prst="straightConnector1">
            <a:avLst/>
          </a:prstGeom>
          <a:noFill/>
          <a:ln cap="flat" cmpd="sng" w="9525">
            <a:solidFill>
              <a:srgbClr val="FF0000"/>
            </a:solidFill>
            <a:prstDash val="solid"/>
            <a:round/>
            <a:headEnd len="med" w="med" type="none"/>
            <a:tailEnd len="med" w="med" type="none"/>
          </a:ln>
        </p:spPr>
      </p:cxnSp>
      <p:cxnSp>
        <p:nvCxnSpPr>
          <p:cNvPr id="1567" name="Google Shape;1567;p170"/>
          <p:cNvCxnSpPr/>
          <p:nvPr/>
        </p:nvCxnSpPr>
        <p:spPr>
          <a:xfrm>
            <a:off x="5793875" y="860125"/>
            <a:ext cx="22500" cy="3545400"/>
          </a:xfrm>
          <a:prstGeom prst="straightConnector1">
            <a:avLst/>
          </a:prstGeom>
          <a:noFill/>
          <a:ln cap="flat" cmpd="sng" w="9525">
            <a:solidFill>
              <a:srgbClr val="FF0000"/>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1" name="Shape 1571"/>
        <p:cNvGrpSpPr/>
        <p:nvPr/>
      </p:nvGrpSpPr>
      <p:grpSpPr>
        <a:xfrm>
          <a:off x="0" y="0"/>
          <a:ext cx="0" cy="0"/>
          <a:chOff x="0" y="0"/>
          <a:chExt cx="0" cy="0"/>
        </a:xfrm>
      </p:grpSpPr>
      <p:sp>
        <p:nvSpPr>
          <p:cNvPr id="1572" name="Google Shape;1572;p171"/>
          <p:cNvSpPr txBox="1"/>
          <p:nvPr>
            <p:ph idx="6" type="title"/>
          </p:nvPr>
        </p:nvSpPr>
        <p:spPr>
          <a:xfrm>
            <a:off x="107250" y="13625"/>
            <a:ext cx="5726400" cy="4848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sz="3500">
                <a:latin typeface="Calibri"/>
                <a:ea typeface="Calibri"/>
                <a:cs typeface="Calibri"/>
                <a:sym typeface="Calibri"/>
              </a:rPr>
              <a:t>TechStack</a:t>
            </a:r>
            <a:endParaRPr sz="3500">
              <a:latin typeface="Calibri"/>
              <a:ea typeface="Calibri"/>
              <a:cs typeface="Calibri"/>
              <a:sym typeface="Calibri"/>
            </a:endParaRPr>
          </a:p>
        </p:txBody>
      </p:sp>
      <p:cxnSp>
        <p:nvCxnSpPr>
          <p:cNvPr id="1573" name="Google Shape;1573;p171"/>
          <p:cNvCxnSpPr/>
          <p:nvPr/>
        </p:nvCxnSpPr>
        <p:spPr>
          <a:xfrm>
            <a:off x="0" y="451000"/>
            <a:ext cx="9144000" cy="0"/>
          </a:xfrm>
          <a:prstGeom prst="straightConnector1">
            <a:avLst/>
          </a:prstGeom>
          <a:noFill/>
          <a:ln cap="flat" cmpd="sng" w="9525">
            <a:solidFill>
              <a:schemeClr val="dk1"/>
            </a:solidFill>
            <a:prstDash val="solid"/>
            <a:round/>
            <a:headEnd len="med" w="med" type="none"/>
            <a:tailEnd len="med" w="med" type="none"/>
          </a:ln>
        </p:spPr>
      </p:cxnSp>
      <p:sp>
        <p:nvSpPr>
          <p:cNvPr id="1574" name="Google Shape;1574;p171"/>
          <p:cNvSpPr txBox="1"/>
          <p:nvPr/>
        </p:nvSpPr>
        <p:spPr>
          <a:xfrm>
            <a:off x="341850" y="2833775"/>
            <a:ext cx="8460300" cy="523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t/>
            </a:r>
            <a:endParaRPr i="1" sz="2200">
              <a:solidFill>
                <a:schemeClr val="dk1"/>
              </a:solidFill>
              <a:latin typeface="Calibri"/>
              <a:ea typeface="Calibri"/>
              <a:cs typeface="Calibri"/>
              <a:sym typeface="Calibri"/>
            </a:endParaRPr>
          </a:p>
        </p:txBody>
      </p:sp>
      <p:graphicFrame>
        <p:nvGraphicFramePr>
          <p:cNvPr id="1575" name="Google Shape;1575;p171"/>
          <p:cNvGraphicFramePr/>
          <p:nvPr/>
        </p:nvGraphicFramePr>
        <p:xfrm>
          <a:off x="848050" y="961825"/>
          <a:ext cx="3000000" cy="3000000"/>
        </p:xfrm>
        <a:graphic>
          <a:graphicData uri="http://schemas.openxmlformats.org/drawingml/2006/table">
            <a:tbl>
              <a:tblPr>
                <a:noFill/>
                <a:tableStyleId>{D0AA0A99-3D32-471B-BAFC-A6D8DD660DEE}</a:tableStyleId>
              </a:tblPr>
              <a:tblGrid>
                <a:gridCol w="2436975"/>
                <a:gridCol w="5125125"/>
              </a:tblGrid>
              <a:tr h="290475">
                <a:tc>
                  <a:txBody>
                    <a:bodyPr/>
                    <a:lstStyle/>
                    <a:p>
                      <a:pPr indent="0" lvl="0" marL="0" rtl="0" algn="l">
                        <a:lnSpc>
                          <a:spcPct val="100000"/>
                        </a:lnSpc>
                        <a:spcBef>
                          <a:spcPts val="0"/>
                        </a:spcBef>
                        <a:spcAft>
                          <a:spcPts val="0"/>
                        </a:spcAft>
                        <a:buNone/>
                      </a:pPr>
                      <a:r>
                        <a:rPr lang="en" sz="800"/>
                        <a:t>     </a:t>
                      </a:r>
                      <a:r>
                        <a:rPr lang="en" sz="800" u="sng"/>
                        <a:t> </a:t>
                      </a:r>
                      <a:r>
                        <a:rPr lang="en" sz="1200" u="sng">
                          <a:latin typeface="Calibri"/>
                          <a:ea typeface="Calibri"/>
                          <a:cs typeface="Calibri"/>
                          <a:sym typeface="Calibri"/>
                        </a:rPr>
                        <a:t>Department</a:t>
                      </a:r>
                      <a:endParaRPr sz="600" u="sng">
                        <a:latin typeface="Calibri"/>
                        <a:ea typeface="Calibri"/>
                        <a:cs typeface="Calibri"/>
                        <a:sym typeface="Calibri"/>
                      </a:endParaRPr>
                    </a:p>
                  </a:txBody>
                  <a:tcPr marT="91425" marB="91425" marR="91425" marL="91425">
                    <a:lnL cap="flat" cmpd="sng" w="9525">
                      <a:solidFill>
                        <a:srgbClr val="D21117"/>
                      </a:solidFill>
                      <a:prstDash val="solid"/>
                      <a:round/>
                      <a:headEnd len="sm" w="sm" type="none"/>
                      <a:tailEnd len="sm" w="sm" type="none"/>
                    </a:lnL>
                    <a:lnR cap="flat" cmpd="sng" w="9525">
                      <a:solidFill>
                        <a:srgbClr val="D21117"/>
                      </a:solidFill>
                      <a:prstDash val="solid"/>
                      <a:round/>
                      <a:headEnd len="sm" w="sm" type="none"/>
                      <a:tailEnd len="sm" w="sm" type="none"/>
                    </a:lnR>
                    <a:lnT cap="flat" cmpd="sng" w="9525">
                      <a:solidFill>
                        <a:srgbClr val="D21117"/>
                      </a:solidFill>
                      <a:prstDash val="solid"/>
                      <a:round/>
                      <a:headEnd len="sm" w="sm" type="none"/>
                      <a:tailEnd len="sm" w="sm" type="none"/>
                    </a:lnT>
                    <a:lnB cap="flat" cmpd="sng" w="9525">
                      <a:solidFill>
                        <a:srgbClr val="D21117"/>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Calibri"/>
                          <a:ea typeface="Calibri"/>
                          <a:cs typeface="Calibri"/>
                          <a:sym typeface="Calibri"/>
                        </a:rPr>
                        <a:t> </a:t>
                      </a:r>
                      <a:r>
                        <a:rPr lang="en" sz="1200" u="sng">
                          <a:latin typeface="Calibri"/>
                          <a:ea typeface="Calibri"/>
                          <a:cs typeface="Calibri"/>
                          <a:sym typeface="Calibri"/>
                        </a:rPr>
                        <a:t>Tools and Technology</a:t>
                      </a:r>
                      <a:endParaRPr sz="1300" u="sng">
                        <a:latin typeface="Calibri"/>
                        <a:ea typeface="Calibri"/>
                        <a:cs typeface="Calibri"/>
                        <a:sym typeface="Calibri"/>
                      </a:endParaRPr>
                    </a:p>
                  </a:txBody>
                  <a:tcPr marT="91425" marB="91425" marR="91425" marL="91425">
                    <a:lnL cap="flat" cmpd="sng" w="9525">
                      <a:solidFill>
                        <a:srgbClr val="D21117"/>
                      </a:solidFill>
                      <a:prstDash val="solid"/>
                      <a:round/>
                      <a:headEnd len="sm" w="sm" type="none"/>
                      <a:tailEnd len="sm" w="sm" type="none"/>
                    </a:lnL>
                    <a:lnR cap="flat" cmpd="sng" w="9525">
                      <a:solidFill>
                        <a:srgbClr val="D21117"/>
                      </a:solidFill>
                      <a:prstDash val="solid"/>
                      <a:round/>
                      <a:headEnd len="sm" w="sm" type="none"/>
                      <a:tailEnd len="sm" w="sm" type="none"/>
                    </a:lnR>
                    <a:lnT cap="flat" cmpd="sng" w="9525">
                      <a:solidFill>
                        <a:srgbClr val="D21117"/>
                      </a:solidFill>
                      <a:prstDash val="solid"/>
                      <a:round/>
                      <a:headEnd len="sm" w="sm" type="none"/>
                      <a:tailEnd len="sm" w="sm" type="none"/>
                    </a:lnT>
                    <a:lnB cap="flat" cmpd="sng" w="9525">
                      <a:solidFill>
                        <a:srgbClr val="D21117"/>
                      </a:solidFill>
                      <a:prstDash val="solid"/>
                      <a:round/>
                      <a:headEnd len="sm" w="sm" type="none"/>
                      <a:tailEnd len="sm" w="sm" type="none"/>
                    </a:lnB>
                  </a:tcPr>
                </a:tc>
              </a:tr>
              <a:tr h="268125">
                <a:tc>
                  <a:txBody>
                    <a:bodyPr/>
                    <a:lstStyle/>
                    <a:p>
                      <a:pPr indent="0" lvl="0" marL="0" rtl="0" algn="just">
                        <a:lnSpc>
                          <a:spcPct val="100000"/>
                        </a:lnSpc>
                        <a:spcBef>
                          <a:spcPts val="0"/>
                        </a:spcBef>
                        <a:spcAft>
                          <a:spcPts val="0"/>
                        </a:spcAft>
                        <a:buNone/>
                      </a:pPr>
                      <a:r>
                        <a:rPr lang="en" sz="1000"/>
                        <a:t>    </a:t>
                      </a:r>
                      <a:r>
                        <a:rPr b="1" lang="en" sz="1000">
                          <a:latin typeface="Calibri"/>
                          <a:ea typeface="Calibri"/>
                          <a:cs typeface="Calibri"/>
                          <a:sym typeface="Calibri"/>
                        </a:rPr>
                        <a:t>Project Management</a:t>
                      </a:r>
                      <a:endParaRPr b="1" sz="1000">
                        <a:latin typeface="Calibri"/>
                        <a:ea typeface="Calibri"/>
                        <a:cs typeface="Calibri"/>
                        <a:sym typeface="Calibri"/>
                      </a:endParaRPr>
                    </a:p>
                  </a:txBody>
                  <a:tcPr marT="91425" marB="91425" marR="91425" marL="91425">
                    <a:lnL cap="flat" cmpd="sng" w="9525">
                      <a:solidFill>
                        <a:srgbClr val="D21117"/>
                      </a:solidFill>
                      <a:prstDash val="solid"/>
                      <a:round/>
                      <a:headEnd len="sm" w="sm" type="none"/>
                      <a:tailEnd len="sm" w="sm" type="none"/>
                    </a:lnL>
                    <a:lnR cap="flat" cmpd="sng" w="9525">
                      <a:solidFill>
                        <a:srgbClr val="D21117"/>
                      </a:solidFill>
                      <a:prstDash val="solid"/>
                      <a:round/>
                      <a:headEnd len="sm" w="sm" type="none"/>
                      <a:tailEnd len="sm" w="sm" type="none"/>
                    </a:lnR>
                    <a:lnT cap="flat" cmpd="sng" w="9525">
                      <a:solidFill>
                        <a:srgbClr val="D21117"/>
                      </a:solidFill>
                      <a:prstDash val="solid"/>
                      <a:round/>
                      <a:headEnd len="sm" w="sm" type="none"/>
                      <a:tailEnd len="sm" w="sm" type="none"/>
                    </a:lnT>
                    <a:lnB cap="flat" cmpd="sng" w="9525">
                      <a:solidFill>
                        <a:srgbClr val="D21117"/>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Calibri"/>
                          <a:ea typeface="Calibri"/>
                          <a:cs typeface="Calibri"/>
                          <a:sym typeface="Calibri"/>
                        </a:rPr>
                        <a:t>Google Workspace(For documents and files), Clickup(For task management)</a:t>
                      </a:r>
                      <a:endParaRPr sz="1000">
                        <a:latin typeface="Calibri"/>
                        <a:ea typeface="Calibri"/>
                        <a:cs typeface="Calibri"/>
                        <a:sym typeface="Calibri"/>
                      </a:endParaRPr>
                    </a:p>
                  </a:txBody>
                  <a:tcPr marT="91425" marB="91425" marR="91425" marL="91425">
                    <a:lnL cap="flat" cmpd="sng" w="9525">
                      <a:solidFill>
                        <a:srgbClr val="D21117"/>
                      </a:solidFill>
                      <a:prstDash val="solid"/>
                      <a:round/>
                      <a:headEnd len="sm" w="sm" type="none"/>
                      <a:tailEnd len="sm" w="sm" type="none"/>
                    </a:lnL>
                    <a:lnR cap="flat" cmpd="sng" w="9525">
                      <a:solidFill>
                        <a:srgbClr val="D21117"/>
                      </a:solidFill>
                      <a:prstDash val="solid"/>
                      <a:round/>
                      <a:headEnd len="sm" w="sm" type="none"/>
                      <a:tailEnd len="sm" w="sm" type="none"/>
                    </a:lnR>
                    <a:lnT cap="flat" cmpd="sng" w="9525">
                      <a:solidFill>
                        <a:srgbClr val="D21117"/>
                      </a:solidFill>
                      <a:prstDash val="solid"/>
                      <a:round/>
                      <a:headEnd len="sm" w="sm" type="none"/>
                      <a:tailEnd len="sm" w="sm" type="none"/>
                    </a:lnT>
                    <a:lnB cap="flat" cmpd="sng" w="9525">
                      <a:solidFill>
                        <a:srgbClr val="D21117"/>
                      </a:solidFill>
                      <a:prstDash val="solid"/>
                      <a:round/>
                      <a:headEnd len="sm" w="sm" type="none"/>
                      <a:tailEnd len="sm" w="sm" type="none"/>
                    </a:lnB>
                  </a:tcPr>
                </a:tc>
              </a:tr>
              <a:tr h="294575">
                <a:tc>
                  <a:txBody>
                    <a:bodyPr/>
                    <a:lstStyle/>
                    <a:p>
                      <a:pPr indent="0" lvl="0" marL="0" rtl="0" algn="just">
                        <a:lnSpc>
                          <a:spcPct val="100000"/>
                        </a:lnSpc>
                        <a:spcBef>
                          <a:spcPts val="0"/>
                        </a:spcBef>
                        <a:spcAft>
                          <a:spcPts val="0"/>
                        </a:spcAft>
                        <a:buNone/>
                      </a:pPr>
                      <a:r>
                        <a:rPr lang="en" sz="1000">
                          <a:latin typeface="Calibri"/>
                          <a:ea typeface="Calibri"/>
                          <a:cs typeface="Calibri"/>
                          <a:sym typeface="Calibri"/>
                        </a:rPr>
                        <a:t>     </a:t>
                      </a:r>
                      <a:r>
                        <a:rPr b="1" lang="en" sz="1000">
                          <a:latin typeface="Calibri"/>
                          <a:ea typeface="Calibri"/>
                          <a:cs typeface="Calibri"/>
                          <a:sym typeface="Calibri"/>
                        </a:rPr>
                        <a:t>Tech and Database</a:t>
                      </a:r>
                      <a:endParaRPr b="1" sz="1000">
                        <a:latin typeface="Calibri"/>
                        <a:ea typeface="Calibri"/>
                        <a:cs typeface="Calibri"/>
                        <a:sym typeface="Calibri"/>
                      </a:endParaRPr>
                    </a:p>
                  </a:txBody>
                  <a:tcPr marT="91425" marB="91425" marR="91425" marL="91425">
                    <a:lnL cap="flat" cmpd="sng" w="9525">
                      <a:solidFill>
                        <a:srgbClr val="D21117"/>
                      </a:solidFill>
                      <a:prstDash val="solid"/>
                      <a:round/>
                      <a:headEnd len="sm" w="sm" type="none"/>
                      <a:tailEnd len="sm" w="sm" type="none"/>
                    </a:lnL>
                    <a:lnR cap="flat" cmpd="sng" w="9525">
                      <a:solidFill>
                        <a:srgbClr val="D21117"/>
                      </a:solidFill>
                      <a:prstDash val="solid"/>
                      <a:round/>
                      <a:headEnd len="sm" w="sm" type="none"/>
                      <a:tailEnd len="sm" w="sm" type="none"/>
                    </a:lnR>
                    <a:lnT cap="flat" cmpd="sng" w="9525">
                      <a:solidFill>
                        <a:srgbClr val="D21117"/>
                      </a:solidFill>
                      <a:prstDash val="solid"/>
                      <a:round/>
                      <a:headEnd len="sm" w="sm" type="none"/>
                      <a:tailEnd len="sm" w="sm" type="none"/>
                    </a:lnT>
                    <a:lnB cap="flat" cmpd="sng" w="9525">
                      <a:solidFill>
                        <a:srgbClr val="D21117"/>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Calibri"/>
                          <a:ea typeface="Calibri"/>
                          <a:cs typeface="Calibri"/>
                          <a:sym typeface="Calibri"/>
                        </a:rPr>
                        <a:t>TypeScript, NodeJS, Flutter, Apollo GraphQl, PostgreSQL, Redis</a:t>
                      </a:r>
                      <a:endParaRPr sz="1000">
                        <a:latin typeface="Calibri"/>
                        <a:ea typeface="Calibri"/>
                        <a:cs typeface="Calibri"/>
                        <a:sym typeface="Calibri"/>
                      </a:endParaRPr>
                    </a:p>
                  </a:txBody>
                  <a:tcPr marT="91425" marB="91425" marR="91425" marL="91425">
                    <a:lnL cap="flat" cmpd="sng" w="9525">
                      <a:solidFill>
                        <a:srgbClr val="D21117"/>
                      </a:solidFill>
                      <a:prstDash val="solid"/>
                      <a:round/>
                      <a:headEnd len="sm" w="sm" type="none"/>
                      <a:tailEnd len="sm" w="sm" type="none"/>
                    </a:lnL>
                    <a:lnR cap="flat" cmpd="sng" w="9525">
                      <a:solidFill>
                        <a:srgbClr val="D21117"/>
                      </a:solidFill>
                      <a:prstDash val="solid"/>
                      <a:round/>
                      <a:headEnd len="sm" w="sm" type="none"/>
                      <a:tailEnd len="sm" w="sm" type="none"/>
                    </a:lnR>
                    <a:lnT cap="flat" cmpd="sng" w="9525">
                      <a:solidFill>
                        <a:srgbClr val="D21117"/>
                      </a:solidFill>
                      <a:prstDash val="solid"/>
                      <a:round/>
                      <a:headEnd len="sm" w="sm" type="none"/>
                      <a:tailEnd len="sm" w="sm" type="none"/>
                    </a:lnT>
                    <a:lnB cap="flat" cmpd="sng" w="9525">
                      <a:solidFill>
                        <a:srgbClr val="D21117"/>
                      </a:solidFill>
                      <a:prstDash val="solid"/>
                      <a:round/>
                      <a:headEnd len="sm" w="sm" type="none"/>
                      <a:tailEnd len="sm" w="sm" type="none"/>
                    </a:lnB>
                  </a:tcPr>
                </a:tc>
              </a:tr>
              <a:tr h="268125">
                <a:tc>
                  <a:txBody>
                    <a:bodyPr/>
                    <a:lstStyle/>
                    <a:p>
                      <a:pPr indent="0" lvl="0" marL="0" rtl="0" algn="just">
                        <a:lnSpc>
                          <a:spcPct val="100000"/>
                        </a:lnSpc>
                        <a:spcBef>
                          <a:spcPts val="0"/>
                        </a:spcBef>
                        <a:spcAft>
                          <a:spcPts val="0"/>
                        </a:spcAft>
                        <a:buNone/>
                      </a:pPr>
                      <a:r>
                        <a:rPr lang="en" sz="1000"/>
                        <a:t>    </a:t>
                      </a:r>
                      <a:r>
                        <a:rPr b="1" lang="en" sz="1000">
                          <a:latin typeface="Calibri"/>
                          <a:ea typeface="Calibri"/>
                          <a:cs typeface="Calibri"/>
                          <a:sym typeface="Calibri"/>
                        </a:rPr>
                        <a:t>Infra</a:t>
                      </a:r>
                      <a:endParaRPr b="1" sz="1000">
                        <a:latin typeface="Calibri"/>
                        <a:ea typeface="Calibri"/>
                        <a:cs typeface="Calibri"/>
                        <a:sym typeface="Calibri"/>
                      </a:endParaRPr>
                    </a:p>
                  </a:txBody>
                  <a:tcPr marT="91425" marB="91425" marR="91425" marL="91425">
                    <a:lnL cap="flat" cmpd="sng" w="9525">
                      <a:solidFill>
                        <a:srgbClr val="D21117"/>
                      </a:solidFill>
                      <a:prstDash val="solid"/>
                      <a:round/>
                      <a:headEnd len="sm" w="sm" type="none"/>
                      <a:tailEnd len="sm" w="sm" type="none"/>
                    </a:lnL>
                    <a:lnR cap="flat" cmpd="sng" w="9525">
                      <a:solidFill>
                        <a:srgbClr val="D21117"/>
                      </a:solidFill>
                      <a:prstDash val="solid"/>
                      <a:round/>
                      <a:headEnd len="sm" w="sm" type="none"/>
                      <a:tailEnd len="sm" w="sm" type="none"/>
                    </a:lnR>
                    <a:lnT cap="flat" cmpd="sng" w="9525">
                      <a:solidFill>
                        <a:srgbClr val="D21117"/>
                      </a:solidFill>
                      <a:prstDash val="solid"/>
                      <a:round/>
                      <a:headEnd len="sm" w="sm" type="none"/>
                      <a:tailEnd len="sm" w="sm" type="none"/>
                    </a:lnT>
                    <a:lnB cap="flat" cmpd="sng" w="9525">
                      <a:solidFill>
                        <a:srgbClr val="D21117"/>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Calibri"/>
                          <a:ea typeface="Calibri"/>
                          <a:cs typeface="Calibri"/>
                          <a:sym typeface="Calibri"/>
                        </a:rPr>
                        <a:t>AWS and Service(Backend &amp; Admin), S3(File Storage), AWS Cloudfront(CDN)</a:t>
                      </a:r>
                      <a:endParaRPr sz="1000">
                        <a:latin typeface="Calibri"/>
                        <a:ea typeface="Calibri"/>
                        <a:cs typeface="Calibri"/>
                        <a:sym typeface="Calibri"/>
                      </a:endParaRPr>
                    </a:p>
                  </a:txBody>
                  <a:tcPr marT="91425" marB="91425" marR="91425" marL="91425">
                    <a:lnL cap="flat" cmpd="sng" w="9525">
                      <a:solidFill>
                        <a:srgbClr val="D21117"/>
                      </a:solidFill>
                      <a:prstDash val="solid"/>
                      <a:round/>
                      <a:headEnd len="sm" w="sm" type="none"/>
                      <a:tailEnd len="sm" w="sm" type="none"/>
                    </a:lnL>
                    <a:lnR cap="flat" cmpd="sng" w="9525">
                      <a:solidFill>
                        <a:srgbClr val="D21117"/>
                      </a:solidFill>
                      <a:prstDash val="solid"/>
                      <a:round/>
                      <a:headEnd len="sm" w="sm" type="none"/>
                      <a:tailEnd len="sm" w="sm" type="none"/>
                    </a:lnR>
                    <a:lnT cap="flat" cmpd="sng" w="9525">
                      <a:solidFill>
                        <a:srgbClr val="D21117"/>
                      </a:solidFill>
                      <a:prstDash val="solid"/>
                      <a:round/>
                      <a:headEnd len="sm" w="sm" type="none"/>
                      <a:tailEnd len="sm" w="sm" type="none"/>
                    </a:lnT>
                    <a:lnB cap="flat" cmpd="sng" w="9525">
                      <a:solidFill>
                        <a:srgbClr val="D21117"/>
                      </a:solidFill>
                      <a:prstDash val="solid"/>
                      <a:round/>
                      <a:headEnd len="sm" w="sm" type="none"/>
                      <a:tailEnd len="sm" w="sm" type="none"/>
                    </a:lnB>
                  </a:tcPr>
                </a:tc>
              </a:tr>
              <a:tr h="268125">
                <a:tc>
                  <a:txBody>
                    <a:bodyPr/>
                    <a:lstStyle/>
                    <a:p>
                      <a:pPr indent="0" lvl="0" marL="0" rtl="0" algn="just">
                        <a:lnSpc>
                          <a:spcPct val="100000"/>
                        </a:lnSpc>
                        <a:spcBef>
                          <a:spcPts val="0"/>
                        </a:spcBef>
                        <a:spcAft>
                          <a:spcPts val="0"/>
                        </a:spcAft>
                        <a:buNone/>
                      </a:pPr>
                      <a:r>
                        <a:rPr b="1" lang="en" sz="1000">
                          <a:latin typeface="Calibri"/>
                          <a:ea typeface="Calibri"/>
                          <a:cs typeface="Calibri"/>
                          <a:sym typeface="Calibri"/>
                        </a:rPr>
                        <a:t>     Mail and SMS(Auth)</a:t>
                      </a:r>
                      <a:endParaRPr b="1" sz="1000">
                        <a:latin typeface="Calibri"/>
                        <a:ea typeface="Calibri"/>
                        <a:cs typeface="Calibri"/>
                        <a:sym typeface="Calibri"/>
                      </a:endParaRPr>
                    </a:p>
                  </a:txBody>
                  <a:tcPr marT="91425" marB="91425" marR="91425" marL="91425">
                    <a:lnL cap="flat" cmpd="sng" w="9525">
                      <a:solidFill>
                        <a:srgbClr val="D21117"/>
                      </a:solidFill>
                      <a:prstDash val="solid"/>
                      <a:round/>
                      <a:headEnd len="sm" w="sm" type="none"/>
                      <a:tailEnd len="sm" w="sm" type="none"/>
                    </a:lnL>
                    <a:lnR cap="flat" cmpd="sng" w="9525">
                      <a:solidFill>
                        <a:srgbClr val="D21117"/>
                      </a:solidFill>
                      <a:prstDash val="solid"/>
                      <a:round/>
                      <a:headEnd len="sm" w="sm" type="none"/>
                      <a:tailEnd len="sm" w="sm" type="none"/>
                    </a:lnR>
                    <a:lnT cap="flat" cmpd="sng" w="9525">
                      <a:solidFill>
                        <a:srgbClr val="D21117"/>
                      </a:solidFill>
                      <a:prstDash val="solid"/>
                      <a:round/>
                      <a:headEnd len="sm" w="sm" type="none"/>
                      <a:tailEnd len="sm" w="sm" type="none"/>
                    </a:lnT>
                    <a:lnB cap="flat" cmpd="sng" w="9525">
                      <a:solidFill>
                        <a:srgbClr val="D21117"/>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Calibri"/>
                          <a:ea typeface="Calibri"/>
                          <a:cs typeface="Calibri"/>
                          <a:sym typeface="Calibri"/>
                        </a:rPr>
                        <a:t>AWS SES / Zepto by Zoho, Twilio Verify</a:t>
                      </a:r>
                      <a:endParaRPr sz="1000">
                        <a:latin typeface="Calibri"/>
                        <a:ea typeface="Calibri"/>
                        <a:cs typeface="Calibri"/>
                        <a:sym typeface="Calibri"/>
                      </a:endParaRPr>
                    </a:p>
                  </a:txBody>
                  <a:tcPr marT="91425" marB="91425" marR="91425" marL="91425">
                    <a:lnL cap="flat" cmpd="sng" w="9525">
                      <a:solidFill>
                        <a:srgbClr val="D21117"/>
                      </a:solidFill>
                      <a:prstDash val="solid"/>
                      <a:round/>
                      <a:headEnd len="sm" w="sm" type="none"/>
                      <a:tailEnd len="sm" w="sm" type="none"/>
                    </a:lnL>
                    <a:lnR cap="flat" cmpd="sng" w="9525">
                      <a:solidFill>
                        <a:srgbClr val="D21117"/>
                      </a:solidFill>
                      <a:prstDash val="solid"/>
                      <a:round/>
                      <a:headEnd len="sm" w="sm" type="none"/>
                      <a:tailEnd len="sm" w="sm" type="none"/>
                    </a:lnR>
                    <a:lnT cap="flat" cmpd="sng" w="9525">
                      <a:solidFill>
                        <a:srgbClr val="D21117"/>
                      </a:solidFill>
                      <a:prstDash val="solid"/>
                      <a:round/>
                      <a:headEnd len="sm" w="sm" type="none"/>
                      <a:tailEnd len="sm" w="sm" type="none"/>
                    </a:lnT>
                    <a:lnB cap="flat" cmpd="sng" w="9525">
                      <a:solidFill>
                        <a:srgbClr val="D21117"/>
                      </a:solidFill>
                      <a:prstDash val="solid"/>
                      <a:round/>
                      <a:headEnd len="sm" w="sm" type="none"/>
                      <a:tailEnd len="sm" w="sm" type="none"/>
                    </a:lnB>
                  </a:tcPr>
                </a:tc>
              </a:tr>
              <a:tr h="268125">
                <a:tc>
                  <a:txBody>
                    <a:bodyPr/>
                    <a:lstStyle/>
                    <a:p>
                      <a:pPr indent="0" lvl="0" marL="0" rtl="0" algn="just">
                        <a:lnSpc>
                          <a:spcPct val="100000"/>
                        </a:lnSpc>
                        <a:spcBef>
                          <a:spcPts val="0"/>
                        </a:spcBef>
                        <a:spcAft>
                          <a:spcPts val="0"/>
                        </a:spcAft>
                        <a:buNone/>
                      </a:pPr>
                      <a:r>
                        <a:rPr b="1" lang="en" sz="1000">
                          <a:latin typeface="Calibri"/>
                          <a:ea typeface="Calibri"/>
                          <a:cs typeface="Calibri"/>
                          <a:sym typeface="Calibri"/>
                        </a:rPr>
                        <a:t>     Analytics</a:t>
                      </a:r>
                      <a:endParaRPr b="1" sz="1000">
                        <a:latin typeface="Calibri"/>
                        <a:ea typeface="Calibri"/>
                        <a:cs typeface="Calibri"/>
                        <a:sym typeface="Calibri"/>
                      </a:endParaRPr>
                    </a:p>
                  </a:txBody>
                  <a:tcPr marT="91425" marB="91425" marR="91425" marL="91425">
                    <a:lnL cap="flat" cmpd="sng" w="9525">
                      <a:solidFill>
                        <a:srgbClr val="D21117"/>
                      </a:solidFill>
                      <a:prstDash val="solid"/>
                      <a:round/>
                      <a:headEnd len="sm" w="sm" type="none"/>
                      <a:tailEnd len="sm" w="sm" type="none"/>
                    </a:lnL>
                    <a:lnR cap="flat" cmpd="sng" w="9525">
                      <a:solidFill>
                        <a:srgbClr val="D21117"/>
                      </a:solidFill>
                      <a:prstDash val="solid"/>
                      <a:round/>
                      <a:headEnd len="sm" w="sm" type="none"/>
                      <a:tailEnd len="sm" w="sm" type="none"/>
                    </a:lnR>
                    <a:lnT cap="flat" cmpd="sng" w="9525">
                      <a:solidFill>
                        <a:srgbClr val="D21117"/>
                      </a:solidFill>
                      <a:prstDash val="solid"/>
                      <a:round/>
                      <a:headEnd len="sm" w="sm" type="none"/>
                      <a:tailEnd len="sm" w="sm" type="none"/>
                    </a:lnT>
                    <a:lnB cap="flat" cmpd="sng" w="9525">
                      <a:solidFill>
                        <a:srgbClr val="D21117"/>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Calibri"/>
                          <a:ea typeface="Calibri"/>
                          <a:cs typeface="Calibri"/>
                          <a:sym typeface="Calibri"/>
                        </a:rPr>
                        <a:t>GA4</a:t>
                      </a:r>
                      <a:endParaRPr sz="1000">
                        <a:latin typeface="Calibri"/>
                        <a:ea typeface="Calibri"/>
                        <a:cs typeface="Calibri"/>
                        <a:sym typeface="Calibri"/>
                      </a:endParaRPr>
                    </a:p>
                  </a:txBody>
                  <a:tcPr marT="91425" marB="91425" marR="91425" marL="91425">
                    <a:lnL cap="flat" cmpd="sng" w="9525">
                      <a:solidFill>
                        <a:srgbClr val="D21117"/>
                      </a:solidFill>
                      <a:prstDash val="solid"/>
                      <a:round/>
                      <a:headEnd len="sm" w="sm" type="none"/>
                      <a:tailEnd len="sm" w="sm" type="none"/>
                    </a:lnL>
                    <a:lnR cap="flat" cmpd="sng" w="9525">
                      <a:solidFill>
                        <a:srgbClr val="D21117"/>
                      </a:solidFill>
                      <a:prstDash val="solid"/>
                      <a:round/>
                      <a:headEnd len="sm" w="sm" type="none"/>
                      <a:tailEnd len="sm" w="sm" type="none"/>
                    </a:lnR>
                    <a:lnT cap="flat" cmpd="sng" w="9525">
                      <a:solidFill>
                        <a:srgbClr val="D21117"/>
                      </a:solidFill>
                      <a:prstDash val="solid"/>
                      <a:round/>
                      <a:headEnd len="sm" w="sm" type="none"/>
                      <a:tailEnd len="sm" w="sm" type="none"/>
                    </a:lnT>
                    <a:lnB cap="flat" cmpd="sng" w="9525">
                      <a:solidFill>
                        <a:srgbClr val="D21117"/>
                      </a:solidFill>
                      <a:prstDash val="solid"/>
                      <a:round/>
                      <a:headEnd len="sm" w="sm" type="none"/>
                      <a:tailEnd len="sm" w="sm" type="none"/>
                    </a:lnB>
                  </a:tcPr>
                </a:tc>
              </a:tr>
              <a:tr h="268125">
                <a:tc>
                  <a:txBody>
                    <a:bodyPr/>
                    <a:lstStyle/>
                    <a:p>
                      <a:pPr indent="0" lvl="0" marL="0" rtl="0" algn="just">
                        <a:lnSpc>
                          <a:spcPct val="100000"/>
                        </a:lnSpc>
                        <a:spcBef>
                          <a:spcPts val="0"/>
                        </a:spcBef>
                        <a:spcAft>
                          <a:spcPts val="0"/>
                        </a:spcAft>
                        <a:buNone/>
                      </a:pPr>
                      <a:r>
                        <a:rPr b="1" lang="en" sz="1000">
                          <a:latin typeface="Calibri"/>
                          <a:ea typeface="Calibri"/>
                          <a:cs typeface="Calibri"/>
                          <a:sym typeface="Calibri"/>
                        </a:rPr>
                        <a:t>     Error Tracking</a:t>
                      </a:r>
                      <a:endParaRPr b="1" sz="1000">
                        <a:latin typeface="Calibri"/>
                        <a:ea typeface="Calibri"/>
                        <a:cs typeface="Calibri"/>
                        <a:sym typeface="Calibri"/>
                      </a:endParaRPr>
                    </a:p>
                  </a:txBody>
                  <a:tcPr marT="91425" marB="91425" marR="91425" marL="91425">
                    <a:lnL cap="flat" cmpd="sng" w="9525">
                      <a:solidFill>
                        <a:srgbClr val="D21117"/>
                      </a:solidFill>
                      <a:prstDash val="solid"/>
                      <a:round/>
                      <a:headEnd len="sm" w="sm" type="none"/>
                      <a:tailEnd len="sm" w="sm" type="none"/>
                    </a:lnL>
                    <a:lnR cap="flat" cmpd="sng" w="9525">
                      <a:solidFill>
                        <a:srgbClr val="D21117"/>
                      </a:solidFill>
                      <a:prstDash val="solid"/>
                      <a:round/>
                      <a:headEnd len="sm" w="sm" type="none"/>
                      <a:tailEnd len="sm" w="sm" type="none"/>
                    </a:lnR>
                    <a:lnT cap="flat" cmpd="sng" w="9525">
                      <a:solidFill>
                        <a:srgbClr val="D21117"/>
                      </a:solidFill>
                      <a:prstDash val="solid"/>
                      <a:round/>
                      <a:headEnd len="sm" w="sm" type="none"/>
                      <a:tailEnd len="sm" w="sm" type="none"/>
                    </a:lnT>
                    <a:lnB cap="flat" cmpd="sng" w="9525">
                      <a:solidFill>
                        <a:srgbClr val="D21117"/>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Calibri"/>
                          <a:ea typeface="Calibri"/>
                          <a:cs typeface="Calibri"/>
                          <a:sym typeface="Calibri"/>
                        </a:rPr>
                        <a:t>Sentry</a:t>
                      </a:r>
                      <a:endParaRPr sz="1000">
                        <a:latin typeface="Calibri"/>
                        <a:ea typeface="Calibri"/>
                        <a:cs typeface="Calibri"/>
                        <a:sym typeface="Calibri"/>
                      </a:endParaRPr>
                    </a:p>
                  </a:txBody>
                  <a:tcPr marT="91425" marB="91425" marR="91425" marL="91425">
                    <a:lnL cap="flat" cmpd="sng" w="9525">
                      <a:solidFill>
                        <a:srgbClr val="D21117"/>
                      </a:solidFill>
                      <a:prstDash val="solid"/>
                      <a:round/>
                      <a:headEnd len="sm" w="sm" type="none"/>
                      <a:tailEnd len="sm" w="sm" type="none"/>
                    </a:lnL>
                    <a:lnR cap="flat" cmpd="sng" w="9525">
                      <a:solidFill>
                        <a:srgbClr val="D21117"/>
                      </a:solidFill>
                      <a:prstDash val="solid"/>
                      <a:round/>
                      <a:headEnd len="sm" w="sm" type="none"/>
                      <a:tailEnd len="sm" w="sm" type="none"/>
                    </a:lnR>
                    <a:lnT cap="flat" cmpd="sng" w="9525">
                      <a:solidFill>
                        <a:srgbClr val="D21117"/>
                      </a:solidFill>
                      <a:prstDash val="solid"/>
                      <a:round/>
                      <a:headEnd len="sm" w="sm" type="none"/>
                      <a:tailEnd len="sm" w="sm" type="none"/>
                    </a:lnT>
                    <a:lnB cap="flat" cmpd="sng" w="9525">
                      <a:solidFill>
                        <a:srgbClr val="D21117"/>
                      </a:solidFill>
                      <a:prstDash val="solid"/>
                      <a:round/>
                      <a:headEnd len="sm" w="sm" type="none"/>
                      <a:tailEnd len="sm" w="sm" type="none"/>
                    </a:lnB>
                  </a:tcPr>
                </a:tc>
              </a:tr>
              <a:tr h="268125">
                <a:tc>
                  <a:txBody>
                    <a:bodyPr/>
                    <a:lstStyle/>
                    <a:p>
                      <a:pPr indent="0" lvl="0" marL="0" rtl="0" algn="just">
                        <a:lnSpc>
                          <a:spcPct val="100000"/>
                        </a:lnSpc>
                        <a:spcBef>
                          <a:spcPts val="0"/>
                        </a:spcBef>
                        <a:spcAft>
                          <a:spcPts val="0"/>
                        </a:spcAft>
                        <a:buNone/>
                      </a:pPr>
                      <a:r>
                        <a:rPr b="1" lang="en" sz="1000">
                          <a:latin typeface="Calibri"/>
                          <a:ea typeface="Calibri"/>
                          <a:cs typeface="Calibri"/>
                          <a:sym typeface="Calibri"/>
                        </a:rPr>
                        <a:t>     Payment</a:t>
                      </a:r>
                      <a:endParaRPr b="1" sz="1000">
                        <a:latin typeface="Calibri"/>
                        <a:ea typeface="Calibri"/>
                        <a:cs typeface="Calibri"/>
                        <a:sym typeface="Calibri"/>
                      </a:endParaRPr>
                    </a:p>
                  </a:txBody>
                  <a:tcPr marT="91425" marB="91425" marR="91425" marL="91425">
                    <a:lnL cap="flat" cmpd="sng" w="9525">
                      <a:solidFill>
                        <a:srgbClr val="D21117"/>
                      </a:solidFill>
                      <a:prstDash val="solid"/>
                      <a:round/>
                      <a:headEnd len="sm" w="sm" type="none"/>
                      <a:tailEnd len="sm" w="sm" type="none"/>
                    </a:lnL>
                    <a:lnR cap="flat" cmpd="sng" w="9525">
                      <a:solidFill>
                        <a:srgbClr val="D21117"/>
                      </a:solidFill>
                      <a:prstDash val="solid"/>
                      <a:round/>
                      <a:headEnd len="sm" w="sm" type="none"/>
                      <a:tailEnd len="sm" w="sm" type="none"/>
                    </a:lnR>
                    <a:lnT cap="flat" cmpd="sng" w="9525">
                      <a:solidFill>
                        <a:srgbClr val="D21117"/>
                      </a:solidFill>
                      <a:prstDash val="solid"/>
                      <a:round/>
                      <a:headEnd len="sm" w="sm" type="none"/>
                      <a:tailEnd len="sm" w="sm" type="none"/>
                    </a:lnT>
                    <a:lnB cap="flat" cmpd="sng" w="9525">
                      <a:solidFill>
                        <a:srgbClr val="D21117"/>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Calibri"/>
                          <a:ea typeface="Calibri"/>
                          <a:cs typeface="Calibri"/>
                          <a:sym typeface="Calibri"/>
                        </a:rPr>
                        <a:t>TBD (Will be provided by client)</a:t>
                      </a:r>
                      <a:endParaRPr sz="1000">
                        <a:latin typeface="Calibri"/>
                        <a:ea typeface="Calibri"/>
                        <a:cs typeface="Calibri"/>
                        <a:sym typeface="Calibri"/>
                      </a:endParaRPr>
                    </a:p>
                  </a:txBody>
                  <a:tcPr marT="91425" marB="91425" marR="91425" marL="91425">
                    <a:lnL cap="flat" cmpd="sng" w="9525">
                      <a:solidFill>
                        <a:srgbClr val="D21117"/>
                      </a:solidFill>
                      <a:prstDash val="solid"/>
                      <a:round/>
                      <a:headEnd len="sm" w="sm" type="none"/>
                      <a:tailEnd len="sm" w="sm" type="none"/>
                    </a:lnL>
                    <a:lnR cap="flat" cmpd="sng" w="9525">
                      <a:solidFill>
                        <a:srgbClr val="D21117"/>
                      </a:solidFill>
                      <a:prstDash val="solid"/>
                      <a:round/>
                      <a:headEnd len="sm" w="sm" type="none"/>
                      <a:tailEnd len="sm" w="sm" type="none"/>
                    </a:lnR>
                    <a:lnT cap="flat" cmpd="sng" w="9525">
                      <a:solidFill>
                        <a:srgbClr val="D21117"/>
                      </a:solidFill>
                      <a:prstDash val="solid"/>
                      <a:round/>
                      <a:headEnd len="sm" w="sm" type="none"/>
                      <a:tailEnd len="sm" w="sm" type="none"/>
                    </a:lnT>
                    <a:lnB cap="flat" cmpd="sng" w="9525">
                      <a:solidFill>
                        <a:srgbClr val="D21117"/>
                      </a:solidFill>
                      <a:prstDash val="solid"/>
                      <a:round/>
                      <a:headEnd len="sm" w="sm" type="none"/>
                      <a:tailEnd len="sm" w="sm" type="none"/>
                    </a:lnB>
                  </a:tcPr>
                </a:tc>
              </a:tr>
              <a:tr h="268125">
                <a:tc>
                  <a:txBody>
                    <a:bodyPr/>
                    <a:lstStyle/>
                    <a:p>
                      <a:pPr indent="0" lvl="0" marL="0" rtl="0" algn="just">
                        <a:lnSpc>
                          <a:spcPct val="100000"/>
                        </a:lnSpc>
                        <a:spcBef>
                          <a:spcPts val="0"/>
                        </a:spcBef>
                        <a:spcAft>
                          <a:spcPts val="0"/>
                        </a:spcAft>
                        <a:buNone/>
                      </a:pPr>
                      <a:r>
                        <a:rPr b="1" lang="en" sz="1000">
                          <a:latin typeface="Calibri"/>
                          <a:ea typeface="Calibri"/>
                          <a:cs typeface="Calibri"/>
                          <a:sym typeface="Calibri"/>
                        </a:rPr>
                        <a:t>     Call and Video</a:t>
                      </a:r>
                      <a:endParaRPr b="1" sz="1000">
                        <a:latin typeface="Calibri"/>
                        <a:ea typeface="Calibri"/>
                        <a:cs typeface="Calibri"/>
                        <a:sym typeface="Calibri"/>
                      </a:endParaRPr>
                    </a:p>
                  </a:txBody>
                  <a:tcPr marT="91425" marB="91425" marR="91425" marL="91425">
                    <a:lnL cap="flat" cmpd="sng" w="9525">
                      <a:solidFill>
                        <a:srgbClr val="D21117"/>
                      </a:solidFill>
                      <a:prstDash val="solid"/>
                      <a:round/>
                      <a:headEnd len="sm" w="sm" type="none"/>
                      <a:tailEnd len="sm" w="sm" type="none"/>
                    </a:lnL>
                    <a:lnR cap="flat" cmpd="sng" w="9525">
                      <a:solidFill>
                        <a:srgbClr val="D21117"/>
                      </a:solidFill>
                      <a:prstDash val="solid"/>
                      <a:round/>
                      <a:headEnd len="sm" w="sm" type="none"/>
                      <a:tailEnd len="sm" w="sm" type="none"/>
                    </a:lnR>
                    <a:lnT cap="flat" cmpd="sng" w="9525">
                      <a:solidFill>
                        <a:srgbClr val="D21117"/>
                      </a:solidFill>
                      <a:prstDash val="solid"/>
                      <a:round/>
                      <a:headEnd len="sm" w="sm" type="none"/>
                      <a:tailEnd len="sm" w="sm" type="none"/>
                    </a:lnT>
                    <a:lnB cap="flat" cmpd="sng" w="9525">
                      <a:solidFill>
                        <a:srgbClr val="D21117"/>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Calibri"/>
                          <a:ea typeface="Calibri"/>
                          <a:cs typeface="Calibri"/>
                          <a:sym typeface="Calibri"/>
                        </a:rPr>
                        <a:t>Agora</a:t>
                      </a:r>
                      <a:endParaRPr sz="1000">
                        <a:latin typeface="Calibri"/>
                        <a:ea typeface="Calibri"/>
                        <a:cs typeface="Calibri"/>
                        <a:sym typeface="Calibri"/>
                      </a:endParaRPr>
                    </a:p>
                  </a:txBody>
                  <a:tcPr marT="91425" marB="91425" marR="91425" marL="91425">
                    <a:lnL cap="flat" cmpd="sng" w="9525">
                      <a:solidFill>
                        <a:srgbClr val="D21117"/>
                      </a:solidFill>
                      <a:prstDash val="solid"/>
                      <a:round/>
                      <a:headEnd len="sm" w="sm" type="none"/>
                      <a:tailEnd len="sm" w="sm" type="none"/>
                    </a:lnL>
                    <a:lnR cap="flat" cmpd="sng" w="9525">
                      <a:solidFill>
                        <a:srgbClr val="D21117"/>
                      </a:solidFill>
                      <a:prstDash val="solid"/>
                      <a:round/>
                      <a:headEnd len="sm" w="sm" type="none"/>
                      <a:tailEnd len="sm" w="sm" type="none"/>
                    </a:lnR>
                    <a:lnT cap="flat" cmpd="sng" w="9525">
                      <a:solidFill>
                        <a:srgbClr val="D21117"/>
                      </a:solidFill>
                      <a:prstDash val="solid"/>
                      <a:round/>
                      <a:headEnd len="sm" w="sm" type="none"/>
                      <a:tailEnd len="sm" w="sm" type="none"/>
                    </a:lnT>
                    <a:lnB cap="flat" cmpd="sng" w="9525">
                      <a:solidFill>
                        <a:srgbClr val="D21117"/>
                      </a:solidFill>
                      <a:prstDash val="solid"/>
                      <a:round/>
                      <a:headEnd len="sm" w="sm" type="none"/>
                      <a:tailEnd len="sm" w="sm" type="none"/>
                    </a:lnB>
                  </a:tcPr>
                </a:tc>
              </a:tr>
              <a:tr h="268125">
                <a:tc>
                  <a:txBody>
                    <a:bodyPr/>
                    <a:lstStyle/>
                    <a:p>
                      <a:pPr indent="0" lvl="0" marL="0" rtl="0" algn="just">
                        <a:lnSpc>
                          <a:spcPct val="100000"/>
                        </a:lnSpc>
                        <a:spcBef>
                          <a:spcPts val="0"/>
                        </a:spcBef>
                        <a:spcAft>
                          <a:spcPts val="0"/>
                        </a:spcAft>
                        <a:buNone/>
                      </a:pPr>
                      <a:r>
                        <a:rPr b="1" lang="en" sz="1000">
                          <a:latin typeface="Calibri"/>
                          <a:ea typeface="Calibri"/>
                          <a:cs typeface="Calibri"/>
                          <a:sym typeface="Calibri"/>
                        </a:rPr>
                        <a:t>     Pusher</a:t>
                      </a:r>
                      <a:endParaRPr b="1" sz="1000">
                        <a:latin typeface="Calibri"/>
                        <a:ea typeface="Calibri"/>
                        <a:cs typeface="Calibri"/>
                        <a:sym typeface="Calibri"/>
                      </a:endParaRPr>
                    </a:p>
                  </a:txBody>
                  <a:tcPr marT="91425" marB="91425" marR="91425" marL="91425">
                    <a:lnL cap="flat" cmpd="sng" w="9525">
                      <a:solidFill>
                        <a:srgbClr val="D21117"/>
                      </a:solidFill>
                      <a:prstDash val="solid"/>
                      <a:round/>
                      <a:headEnd len="sm" w="sm" type="none"/>
                      <a:tailEnd len="sm" w="sm" type="none"/>
                    </a:lnL>
                    <a:lnR cap="flat" cmpd="sng" w="9525">
                      <a:solidFill>
                        <a:srgbClr val="D21117"/>
                      </a:solidFill>
                      <a:prstDash val="solid"/>
                      <a:round/>
                      <a:headEnd len="sm" w="sm" type="none"/>
                      <a:tailEnd len="sm" w="sm" type="none"/>
                    </a:lnR>
                    <a:lnT cap="flat" cmpd="sng" w="9525">
                      <a:solidFill>
                        <a:srgbClr val="D21117"/>
                      </a:solidFill>
                      <a:prstDash val="solid"/>
                      <a:round/>
                      <a:headEnd len="sm" w="sm" type="none"/>
                      <a:tailEnd len="sm" w="sm" type="none"/>
                    </a:lnT>
                    <a:lnB cap="flat" cmpd="sng" w="9525">
                      <a:solidFill>
                        <a:srgbClr val="D21117"/>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Calibri"/>
                          <a:ea typeface="Calibri"/>
                          <a:cs typeface="Calibri"/>
                          <a:sym typeface="Calibri"/>
                        </a:rPr>
                        <a:t>Realtime chat</a:t>
                      </a:r>
                      <a:endParaRPr sz="1000">
                        <a:latin typeface="Calibri"/>
                        <a:ea typeface="Calibri"/>
                        <a:cs typeface="Calibri"/>
                        <a:sym typeface="Calibri"/>
                      </a:endParaRPr>
                    </a:p>
                  </a:txBody>
                  <a:tcPr marT="91425" marB="91425" marR="91425" marL="91425">
                    <a:lnL cap="flat" cmpd="sng" w="9525">
                      <a:solidFill>
                        <a:srgbClr val="D21117"/>
                      </a:solidFill>
                      <a:prstDash val="solid"/>
                      <a:round/>
                      <a:headEnd len="sm" w="sm" type="none"/>
                      <a:tailEnd len="sm" w="sm" type="none"/>
                    </a:lnL>
                    <a:lnR cap="flat" cmpd="sng" w="9525">
                      <a:solidFill>
                        <a:srgbClr val="D21117"/>
                      </a:solidFill>
                      <a:prstDash val="solid"/>
                      <a:round/>
                      <a:headEnd len="sm" w="sm" type="none"/>
                      <a:tailEnd len="sm" w="sm" type="none"/>
                    </a:lnR>
                    <a:lnT cap="flat" cmpd="sng" w="9525">
                      <a:solidFill>
                        <a:srgbClr val="D21117"/>
                      </a:solidFill>
                      <a:prstDash val="solid"/>
                      <a:round/>
                      <a:headEnd len="sm" w="sm" type="none"/>
                      <a:tailEnd len="sm" w="sm" type="none"/>
                    </a:lnT>
                    <a:lnB cap="flat" cmpd="sng" w="9525">
                      <a:solidFill>
                        <a:srgbClr val="D21117"/>
                      </a:solidFill>
                      <a:prstDash val="solid"/>
                      <a:round/>
                      <a:headEnd len="sm" w="sm" type="none"/>
                      <a:tailEnd len="sm" w="sm" type="none"/>
                    </a:lnB>
                  </a:tcPr>
                </a:tc>
              </a:tr>
              <a:tr h="277775">
                <a:tc>
                  <a:txBody>
                    <a:bodyPr/>
                    <a:lstStyle/>
                    <a:p>
                      <a:pPr indent="0" lvl="0" marL="0" rtl="0" algn="just">
                        <a:lnSpc>
                          <a:spcPct val="100000"/>
                        </a:lnSpc>
                        <a:spcBef>
                          <a:spcPts val="0"/>
                        </a:spcBef>
                        <a:spcAft>
                          <a:spcPts val="0"/>
                        </a:spcAft>
                        <a:buNone/>
                      </a:pPr>
                      <a:r>
                        <a:rPr b="1" lang="en" sz="1000">
                          <a:latin typeface="Calibri"/>
                          <a:ea typeface="Calibri"/>
                          <a:cs typeface="Calibri"/>
                          <a:sym typeface="Calibri"/>
                        </a:rPr>
                        <a:t>     Notification and Crashytics</a:t>
                      </a:r>
                      <a:endParaRPr b="1" sz="1000">
                        <a:latin typeface="Calibri"/>
                        <a:ea typeface="Calibri"/>
                        <a:cs typeface="Calibri"/>
                        <a:sym typeface="Calibri"/>
                      </a:endParaRPr>
                    </a:p>
                  </a:txBody>
                  <a:tcPr marT="91425" marB="91425" marR="91425" marL="91425">
                    <a:lnL cap="flat" cmpd="sng" w="9525">
                      <a:solidFill>
                        <a:srgbClr val="D21117"/>
                      </a:solidFill>
                      <a:prstDash val="solid"/>
                      <a:round/>
                      <a:headEnd len="sm" w="sm" type="none"/>
                      <a:tailEnd len="sm" w="sm" type="none"/>
                    </a:lnL>
                    <a:lnR cap="flat" cmpd="sng" w="9525">
                      <a:solidFill>
                        <a:srgbClr val="D21117"/>
                      </a:solidFill>
                      <a:prstDash val="solid"/>
                      <a:round/>
                      <a:headEnd len="sm" w="sm" type="none"/>
                      <a:tailEnd len="sm" w="sm" type="none"/>
                    </a:lnR>
                    <a:lnT cap="flat" cmpd="sng" w="9525">
                      <a:solidFill>
                        <a:srgbClr val="D21117"/>
                      </a:solidFill>
                      <a:prstDash val="solid"/>
                      <a:round/>
                      <a:headEnd len="sm" w="sm" type="none"/>
                      <a:tailEnd len="sm" w="sm" type="none"/>
                    </a:lnT>
                    <a:lnB cap="flat" cmpd="sng" w="9525">
                      <a:solidFill>
                        <a:srgbClr val="D21117"/>
                      </a:solidFill>
                      <a:prstDash val="solid"/>
                      <a:round/>
                      <a:headEnd len="sm" w="sm" type="none"/>
                      <a:tailEnd len="sm" w="sm" type="none"/>
                    </a:lnB>
                  </a:tcPr>
                </a:tc>
                <a:tc>
                  <a:txBody>
                    <a:bodyPr/>
                    <a:lstStyle/>
                    <a:p>
                      <a:pPr indent="0" lvl="0" marL="0" rtl="0" algn="l">
                        <a:spcBef>
                          <a:spcPts val="0"/>
                        </a:spcBef>
                        <a:spcAft>
                          <a:spcPts val="0"/>
                        </a:spcAft>
                        <a:buNone/>
                      </a:pPr>
                      <a:r>
                        <a:rPr lang="en" sz="1000">
                          <a:latin typeface="Calibri"/>
                          <a:ea typeface="Calibri"/>
                          <a:cs typeface="Calibri"/>
                          <a:sym typeface="Calibri"/>
                        </a:rPr>
                        <a:t>Onesignal, Firebase</a:t>
                      </a:r>
                      <a:endParaRPr sz="1000">
                        <a:latin typeface="Calibri"/>
                        <a:ea typeface="Calibri"/>
                        <a:cs typeface="Calibri"/>
                        <a:sym typeface="Calibri"/>
                      </a:endParaRPr>
                    </a:p>
                  </a:txBody>
                  <a:tcPr marT="91425" marB="91425" marR="91425" marL="91425">
                    <a:lnL cap="flat" cmpd="sng" w="9525">
                      <a:solidFill>
                        <a:srgbClr val="D21117"/>
                      </a:solidFill>
                      <a:prstDash val="solid"/>
                      <a:round/>
                      <a:headEnd len="sm" w="sm" type="none"/>
                      <a:tailEnd len="sm" w="sm" type="none"/>
                    </a:lnL>
                    <a:lnR cap="flat" cmpd="sng" w="9525">
                      <a:solidFill>
                        <a:srgbClr val="D21117"/>
                      </a:solidFill>
                      <a:prstDash val="solid"/>
                      <a:round/>
                      <a:headEnd len="sm" w="sm" type="none"/>
                      <a:tailEnd len="sm" w="sm" type="none"/>
                    </a:lnR>
                    <a:lnT cap="flat" cmpd="sng" w="9525">
                      <a:solidFill>
                        <a:srgbClr val="D21117"/>
                      </a:solidFill>
                      <a:prstDash val="solid"/>
                      <a:round/>
                      <a:headEnd len="sm" w="sm" type="none"/>
                      <a:tailEnd len="sm" w="sm" type="none"/>
                    </a:lnT>
                    <a:lnB cap="flat" cmpd="sng" w="9525">
                      <a:solidFill>
                        <a:srgbClr val="D21117"/>
                      </a:solidFill>
                      <a:prstDash val="solid"/>
                      <a:round/>
                      <a:headEnd len="sm" w="sm" type="none"/>
                      <a:tailEnd len="sm" w="sm" type="none"/>
                    </a:lnB>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9" name="Shape 1579"/>
        <p:cNvGrpSpPr/>
        <p:nvPr/>
      </p:nvGrpSpPr>
      <p:grpSpPr>
        <a:xfrm>
          <a:off x="0" y="0"/>
          <a:ext cx="0" cy="0"/>
          <a:chOff x="0" y="0"/>
          <a:chExt cx="0" cy="0"/>
        </a:xfrm>
      </p:grpSpPr>
      <p:sp>
        <p:nvSpPr>
          <p:cNvPr id="1580" name="Google Shape;1580;p172"/>
          <p:cNvSpPr txBox="1"/>
          <p:nvPr>
            <p:ph idx="6" type="title"/>
          </p:nvPr>
        </p:nvSpPr>
        <p:spPr>
          <a:xfrm>
            <a:off x="256025" y="311025"/>
            <a:ext cx="5750100" cy="4848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sz="3500">
                <a:latin typeface="Calibri"/>
                <a:ea typeface="Calibri"/>
                <a:cs typeface="Calibri"/>
                <a:sym typeface="Calibri"/>
              </a:rPr>
              <a:t>Project Timeline</a:t>
            </a:r>
            <a:endParaRPr sz="3500">
              <a:latin typeface="Calibri"/>
              <a:ea typeface="Calibri"/>
              <a:cs typeface="Calibri"/>
              <a:sym typeface="Calibri"/>
            </a:endParaRPr>
          </a:p>
        </p:txBody>
      </p:sp>
      <p:cxnSp>
        <p:nvCxnSpPr>
          <p:cNvPr id="1581" name="Google Shape;1581;p172"/>
          <p:cNvCxnSpPr/>
          <p:nvPr/>
        </p:nvCxnSpPr>
        <p:spPr>
          <a:xfrm>
            <a:off x="0" y="1088500"/>
            <a:ext cx="9144000" cy="0"/>
          </a:xfrm>
          <a:prstGeom prst="straightConnector1">
            <a:avLst/>
          </a:prstGeom>
          <a:noFill/>
          <a:ln cap="flat" cmpd="sng" w="9525">
            <a:solidFill>
              <a:schemeClr val="dk1"/>
            </a:solidFill>
            <a:prstDash val="solid"/>
            <a:round/>
            <a:headEnd len="med" w="med" type="none"/>
            <a:tailEnd len="med" w="med" type="none"/>
          </a:ln>
        </p:spPr>
      </p:cxnSp>
      <p:sp>
        <p:nvSpPr>
          <p:cNvPr id="1582" name="Google Shape;1582;p172"/>
          <p:cNvSpPr txBox="1"/>
          <p:nvPr/>
        </p:nvSpPr>
        <p:spPr>
          <a:xfrm>
            <a:off x="341850" y="2833775"/>
            <a:ext cx="8460300" cy="523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t/>
            </a:r>
            <a:endParaRPr i="1" sz="2200">
              <a:solidFill>
                <a:schemeClr val="dk1"/>
              </a:solidFill>
              <a:latin typeface="Calibri"/>
              <a:ea typeface="Calibri"/>
              <a:cs typeface="Calibri"/>
              <a:sym typeface="Calibri"/>
            </a:endParaRPr>
          </a:p>
        </p:txBody>
      </p:sp>
      <p:pic>
        <p:nvPicPr>
          <p:cNvPr id="1583" name="Google Shape;1583;p172" title="AL-Nokhba_Timeline.png"/>
          <p:cNvPicPr preferRelativeResize="0"/>
          <p:nvPr/>
        </p:nvPicPr>
        <p:blipFill>
          <a:blip r:embed="rId3">
            <a:alphaModFix/>
          </a:blip>
          <a:stretch>
            <a:fillRect/>
          </a:stretch>
        </p:blipFill>
        <p:spPr>
          <a:xfrm>
            <a:off x="480825" y="1296900"/>
            <a:ext cx="8179799" cy="3630126"/>
          </a:xfrm>
          <a:prstGeom prst="rect">
            <a:avLst/>
          </a:prstGeom>
          <a:noFill/>
          <a:ln>
            <a:noFill/>
          </a:ln>
        </p:spPr>
      </p:pic>
      <p:graphicFrame>
        <p:nvGraphicFramePr>
          <p:cNvPr id="1584" name="Google Shape;1584;p172"/>
          <p:cNvGraphicFramePr/>
          <p:nvPr/>
        </p:nvGraphicFramePr>
        <p:xfrm>
          <a:off x="480825" y="1296900"/>
          <a:ext cx="3000000" cy="3000000"/>
        </p:xfrm>
        <a:graphic>
          <a:graphicData uri="http://schemas.openxmlformats.org/drawingml/2006/table">
            <a:tbl>
              <a:tblPr>
                <a:noFill/>
                <a:tableStyleId>{D0AA0A99-3D32-471B-BAFC-A6D8DD660DEE}</a:tableStyleId>
              </a:tblPr>
              <a:tblGrid>
                <a:gridCol w="8179800"/>
              </a:tblGrid>
              <a:tr h="3630125">
                <a:tc>
                  <a:txBody>
                    <a:bodyPr/>
                    <a:lstStyle/>
                    <a:p>
                      <a:pPr indent="0" lvl="0" marL="0" rtl="0" algn="l">
                        <a:spcBef>
                          <a:spcPts val="0"/>
                        </a:spcBef>
                        <a:spcAft>
                          <a:spcPts val="0"/>
                        </a:spcAft>
                        <a:buNone/>
                      </a:pPr>
                      <a:r>
                        <a:t/>
                      </a:r>
                      <a:endParaRPr/>
                    </a:p>
                  </a:txBody>
                  <a:tcPr marT="91425" marB="91425" marR="91425" marL="91425"/>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8" name="Shape 1588"/>
        <p:cNvGrpSpPr/>
        <p:nvPr/>
      </p:nvGrpSpPr>
      <p:grpSpPr>
        <a:xfrm>
          <a:off x="0" y="0"/>
          <a:ext cx="0" cy="0"/>
          <a:chOff x="0" y="0"/>
          <a:chExt cx="0" cy="0"/>
        </a:xfrm>
      </p:grpSpPr>
      <p:sp>
        <p:nvSpPr>
          <p:cNvPr id="1589" name="Google Shape;1589;p173"/>
          <p:cNvSpPr txBox="1"/>
          <p:nvPr>
            <p:ph idx="6" type="title"/>
          </p:nvPr>
        </p:nvSpPr>
        <p:spPr>
          <a:xfrm>
            <a:off x="256025" y="311025"/>
            <a:ext cx="5750100" cy="4848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sz="3500">
                <a:latin typeface="Calibri"/>
                <a:ea typeface="Calibri"/>
                <a:cs typeface="Calibri"/>
                <a:sym typeface="Calibri"/>
              </a:rPr>
              <a:t>Project Costing</a:t>
            </a:r>
            <a:endParaRPr sz="3500">
              <a:latin typeface="Calibri"/>
              <a:ea typeface="Calibri"/>
              <a:cs typeface="Calibri"/>
              <a:sym typeface="Calibri"/>
            </a:endParaRPr>
          </a:p>
        </p:txBody>
      </p:sp>
      <p:cxnSp>
        <p:nvCxnSpPr>
          <p:cNvPr id="1590" name="Google Shape;1590;p173"/>
          <p:cNvCxnSpPr/>
          <p:nvPr/>
        </p:nvCxnSpPr>
        <p:spPr>
          <a:xfrm>
            <a:off x="0" y="963975"/>
            <a:ext cx="9144000" cy="0"/>
          </a:xfrm>
          <a:prstGeom prst="straightConnector1">
            <a:avLst/>
          </a:prstGeom>
          <a:noFill/>
          <a:ln cap="flat" cmpd="sng" w="9525">
            <a:solidFill>
              <a:schemeClr val="dk1"/>
            </a:solidFill>
            <a:prstDash val="solid"/>
            <a:round/>
            <a:headEnd len="med" w="med" type="none"/>
            <a:tailEnd len="med" w="med" type="none"/>
          </a:ln>
        </p:spPr>
      </p:cxnSp>
      <p:sp>
        <p:nvSpPr>
          <p:cNvPr id="1591" name="Google Shape;1591;p173"/>
          <p:cNvSpPr txBox="1"/>
          <p:nvPr/>
        </p:nvSpPr>
        <p:spPr>
          <a:xfrm>
            <a:off x="341850" y="2833775"/>
            <a:ext cx="8460300" cy="5232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t/>
            </a:r>
            <a:endParaRPr i="1" sz="2200">
              <a:solidFill>
                <a:schemeClr val="dk1"/>
              </a:solidFill>
              <a:latin typeface="Calibri"/>
              <a:ea typeface="Calibri"/>
              <a:cs typeface="Calibri"/>
              <a:sym typeface="Calibri"/>
            </a:endParaRPr>
          </a:p>
        </p:txBody>
      </p:sp>
      <p:sp>
        <p:nvSpPr>
          <p:cNvPr id="1592" name="Google Shape;1592;p173"/>
          <p:cNvSpPr/>
          <p:nvPr/>
        </p:nvSpPr>
        <p:spPr>
          <a:xfrm>
            <a:off x="1093825" y="2245125"/>
            <a:ext cx="2174400" cy="1158900"/>
          </a:xfrm>
          <a:prstGeom prst="roundRect">
            <a:avLst>
              <a:gd fmla="val 16667"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593" name="Google Shape;1593;p173"/>
          <p:cNvSpPr/>
          <p:nvPr/>
        </p:nvSpPr>
        <p:spPr>
          <a:xfrm>
            <a:off x="5403175" y="2245125"/>
            <a:ext cx="2174400" cy="1158900"/>
          </a:xfrm>
          <a:prstGeom prst="roundRect">
            <a:avLst>
              <a:gd fmla="val 16667"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Montserrat"/>
              <a:ea typeface="Montserrat"/>
              <a:cs typeface="Montserrat"/>
              <a:sym typeface="Montserrat"/>
            </a:endParaRPr>
          </a:p>
        </p:txBody>
      </p:sp>
      <p:sp>
        <p:nvSpPr>
          <p:cNvPr id="1594" name="Google Shape;1594;p173"/>
          <p:cNvSpPr txBox="1"/>
          <p:nvPr/>
        </p:nvSpPr>
        <p:spPr>
          <a:xfrm>
            <a:off x="1364675" y="1775775"/>
            <a:ext cx="1915500" cy="39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Calibri"/>
                <a:ea typeface="Calibri"/>
                <a:cs typeface="Calibri"/>
                <a:sym typeface="Calibri"/>
              </a:rPr>
              <a:t>   TimeLine</a:t>
            </a:r>
            <a:endParaRPr sz="2100">
              <a:solidFill>
                <a:schemeClr val="lt2"/>
              </a:solidFill>
              <a:latin typeface="Calibri"/>
              <a:ea typeface="Calibri"/>
              <a:cs typeface="Calibri"/>
              <a:sym typeface="Calibri"/>
            </a:endParaRPr>
          </a:p>
        </p:txBody>
      </p:sp>
      <p:sp>
        <p:nvSpPr>
          <p:cNvPr id="1595" name="Google Shape;1595;p173"/>
          <p:cNvSpPr txBox="1"/>
          <p:nvPr/>
        </p:nvSpPr>
        <p:spPr>
          <a:xfrm>
            <a:off x="5404025" y="1804525"/>
            <a:ext cx="1982700" cy="363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Calibri"/>
                <a:ea typeface="Calibri"/>
                <a:cs typeface="Calibri"/>
                <a:sym typeface="Calibri"/>
              </a:rPr>
              <a:t>Costing</a:t>
            </a:r>
            <a:endParaRPr sz="1800">
              <a:solidFill>
                <a:schemeClr val="lt2"/>
              </a:solidFill>
              <a:latin typeface="Calibri"/>
              <a:ea typeface="Calibri"/>
              <a:cs typeface="Calibri"/>
              <a:sym typeface="Calibri"/>
            </a:endParaRPr>
          </a:p>
        </p:txBody>
      </p:sp>
      <p:sp>
        <p:nvSpPr>
          <p:cNvPr id="1596" name="Google Shape;1596;p173"/>
          <p:cNvSpPr txBox="1"/>
          <p:nvPr/>
        </p:nvSpPr>
        <p:spPr>
          <a:xfrm>
            <a:off x="1141290" y="2560785"/>
            <a:ext cx="2068800" cy="4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2"/>
                </a:solidFill>
                <a:latin typeface="Montserrat"/>
                <a:ea typeface="Montserrat"/>
                <a:cs typeface="Montserrat"/>
                <a:sym typeface="Montserrat"/>
              </a:rPr>
              <a:t>4.5 Months</a:t>
            </a:r>
            <a:endParaRPr sz="2500">
              <a:solidFill>
                <a:schemeClr val="lt2"/>
              </a:solidFill>
              <a:latin typeface="Montserrat"/>
              <a:ea typeface="Montserrat"/>
              <a:cs typeface="Montserrat"/>
              <a:sym typeface="Montserrat"/>
            </a:endParaRPr>
          </a:p>
        </p:txBody>
      </p:sp>
      <p:sp>
        <p:nvSpPr>
          <p:cNvPr id="1597" name="Google Shape;1597;p173"/>
          <p:cNvSpPr txBox="1"/>
          <p:nvPr/>
        </p:nvSpPr>
        <p:spPr>
          <a:xfrm>
            <a:off x="5455965" y="2562260"/>
            <a:ext cx="2068800" cy="48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lt2"/>
                </a:solidFill>
                <a:latin typeface="Montserrat"/>
                <a:ea typeface="Montserrat"/>
                <a:cs typeface="Montserrat"/>
                <a:sym typeface="Montserrat"/>
              </a:rPr>
              <a:t>$40,000</a:t>
            </a:r>
            <a:endParaRPr sz="2500">
              <a:solidFill>
                <a:schemeClr val="lt2"/>
              </a:solidFill>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Portfolio">
  <a:themeElements>
    <a:clrScheme name="Simple Light">
      <a:dk1>
        <a:srgbClr val="133817"/>
      </a:dk1>
      <a:lt1>
        <a:srgbClr val="E9EBE8"/>
      </a:lt1>
      <a:dk2>
        <a:srgbClr val="C2C7C0"/>
      </a:dk2>
      <a:lt2>
        <a:srgbClr val="EE7630"/>
      </a:lt2>
      <a:accent1>
        <a:srgbClr val="000000"/>
      </a:accent1>
      <a:accent2>
        <a:srgbClr val="931F1D"/>
      </a:accent2>
      <a:accent3>
        <a:srgbClr val="4F7CAC"/>
      </a:accent3>
      <a:accent4>
        <a:srgbClr val="C287E8"/>
      </a:accent4>
      <a:accent5>
        <a:srgbClr val="563635"/>
      </a:accent5>
      <a:accent6>
        <a:srgbClr val="63A46C"/>
      </a:accent6>
      <a:hlink>
        <a:srgbClr val="B7440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W_Slides template">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TRATEGIC PITCH PRESENTATION">
  <a:themeElements>
    <a:clrScheme name="Simple Light">
      <a:dk1>
        <a:srgbClr val="000000"/>
      </a:dk1>
      <a:lt1>
        <a:srgbClr val="FAFAFA"/>
      </a:lt1>
      <a:dk2>
        <a:srgbClr val="CCCCCC"/>
      </a:dk2>
      <a:lt2>
        <a:srgbClr val="F3F3F3"/>
      </a:lt2>
      <a:accent1>
        <a:srgbClr val="FBE2C4"/>
      </a:accent1>
      <a:accent2>
        <a:srgbClr val="FFCCE4"/>
      </a:accent2>
      <a:accent3>
        <a:srgbClr val="C0E9FF"/>
      </a:accent3>
      <a:accent4>
        <a:srgbClr val="D2FD78"/>
      </a:accent4>
      <a:accent5>
        <a:srgbClr val="FAEA32"/>
      </a:accent5>
      <a:accent6>
        <a:srgbClr val="CBB2FE"/>
      </a:accent6>
      <a:hlink>
        <a:srgbClr val="C0E9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Quarterly Planning Meeting">
  <a:themeElements>
    <a:clrScheme name="Simple Light">
      <a:dk1>
        <a:srgbClr val="D21117"/>
      </a:dk1>
      <a:lt1>
        <a:srgbClr val="F6EEEB"/>
      </a:lt1>
      <a:dk2>
        <a:srgbClr val="ECECEC"/>
      </a:dk2>
      <a:lt2>
        <a:srgbClr val="353635"/>
      </a:lt2>
      <a:accent1>
        <a:srgbClr val="B9DFFF"/>
      </a:accent1>
      <a:accent2>
        <a:srgbClr val="006CE9"/>
      </a:accent2>
      <a:accent3>
        <a:srgbClr val="FBFAFA"/>
      </a:accent3>
      <a:accent4>
        <a:srgbClr val="686868"/>
      </a:accent4>
      <a:accent5>
        <a:srgbClr val="C5C5C5"/>
      </a:accent5>
      <a:accent6>
        <a:srgbClr val="FFC1C3"/>
      </a:accent6>
      <a:hlink>
        <a:srgbClr val="006CE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